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3" r:id="rId3"/>
    <p:sldId id="285" r:id="rId4"/>
    <p:sldId id="266" r:id="rId5"/>
    <p:sldId id="264" r:id="rId6"/>
    <p:sldId id="265" r:id="rId7"/>
    <p:sldId id="272" r:id="rId8"/>
    <p:sldId id="293" r:id="rId9"/>
    <p:sldId id="294" r:id="rId10"/>
    <p:sldId id="297" r:id="rId11"/>
    <p:sldId id="298" r:id="rId12"/>
    <p:sldId id="299" r:id="rId13"/>
    <p:sldId id="300" r:id="rId14"/>
    <p:sldId id="301" r:id="rId15"/>
    <p:sldId id="286" r:id="rId16"/>
    <p:sldId id="257" r:id="rId17"/>
    <p:sldId id="292" r:id="rId18"/>
    <p:sldId id="278" r:id="rId19"/>
    <p:sldId id="281" r:id="rId20"/>
    <p:sldId id="282" r:id="rId21"/>
    <p:sldId id="279" r:id="rId22"/>
    <p:sldId id="280" r:id="rId23"/>
    <p:sldId id="283" r:id="rId24"/>
    <p:sldId id="295" r:id="rId25"/>
    <p:sldId id="296" r:id="rId26"/>
    <p:sldId id="291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2471E-BEC1-4D1C-9A13-722A9074A4B8}" v="3022" dt="2019-06-09T18:52:03.539"/>
    <p1510:client id="{1C53878F-7508-5E5D-2488-6AA518F1BE9F}" v="567" dt="2019-06-09T17:08:49.372"/>
    <p1510:client id="{A8B23FFE-2F8D-40CF-EAA8-F841D136F11F}" v="589" dt="2019-06-09T18:09:56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ff82b43eab5ec563bd5b0a8a35785af3bac6fc8402275b76f0fb620b7de56442::" providerId="AD" clId="Web-{1788F2D6-5D3E-C64A-D703-66255140CE06}"/>
    <pc:docChg chg="addSld modSld sldOrd">
      <pc:chgData name="게스트 사용자" userId="S::urn:spo:anon#ff82b43eab5ec563bd5b0a8a35785af3bac6fc8402275b76f0fb620b7de56442::" providerId="AD" clId="Web-{1788F2D6-5D3E-C64A-D703-66255140CE06}" dt="2019-05-28T23:06:19.659" v="257" actId="1076"/>
      <pc:docMkLst>
        <pc:docMk/>
      </pc:docMkLst>
      <pc:sldChg chg="addSp delSp modSp">
        <pc:chgData name="게스트 사용자" userId="S::urn:spo:anon#ff82b43eab5ec563bd5b0a8a35785af3bac6fc8402275b76f0fb620b7de56442::" providerId="AD" clId="Web-{1788F2D6-5D3E-C64A-D703-66255140CE06}" dt="2019-05-28T22:56:28.497" v="5"/>
        <pc:sldMkLst>
          <pc:docMk/>
          <pc:sldMk cId="963093677" sldId="263"/>
        </pc:sldMkLst>
        <pc:picChg chg="add del mod">
          <ac:chgData name="게스트 사용자" userId="S::urn:spo:anon#ff82b43eab5ec563bd5b0a8a35785af3bac6fc8402275b76f0fb620b7de56442::" providerId="AD" clId="Web-{1788F2D6-5D3E-C64A-D703-66255140CE06}" dt="2019-05-28T22:56:09.044" v="1"/>
          <ac:picMkLst>
            <pc:docMk/>
            <pc:sldMk cId="963093677" sldId="263"/>
            <ac:picMk id="4" creationId="{D3C08440-1A04-45E6-8AB0-5FF8D1048691}"/>
          </ac:picMkLst>
        </pc:picChg>
        <pc:picChg chg="add del mod">
          <ac:chgData name="게스트 사용자" userId="S::urn:spo:anon#ff82b43eab5ec563bd5b0a8a35785af3bac6fc8402275b76f0fb620b7de56442::" providerId="AD" clId="Web-{1788F2D6-5D3E-C64A-D703-66255140CE06}" dt="2019-05-28T22:56:28.497" v="5"/>
          <ac:picMkLst>
            <pc:docMk/>
            <pc:sldMk cId="963093677" sldId="263"/>
            <ac:picMk id="6" creationId="{EFD0BD6B-5D5E-481B-8048-9C271FA45498}"/>
          </ac:picMkLst>
        </pc:picChg>
      </pc:sldChg>
    </pc:docChg>
  </pc:docChgLst>
  <pc:docChgLst>
    <pc:chgData name="현호 임" userId="d12fd96a-857e-4157-8089-84cefa2f0fc3" providerId="ADAL" clId="{A3E2471E-BEC1-4D1C-9A13-722A9074A4B8}"/>
    <pc:docChg chg="undo redo custSel addSld delSld modSld sldOrd">
      <pc:chgData name="현호 임" userId="d12fd96a-857e-4157-8089-84cefa2f0fc3" providerId="ADAL" clId="{A3E2471E-BEC1-4D1C-9A13-722A9074A4B8}" dt="2019-06-09T18:52:03.539" v="3005" actId="14100"/>
      <pc:docMkLst>
        <pc:docMk/>
      </pc:docMkLst>
      <pc:sldChg chg="modSp">
        <pc:chgData name="현호 임" userId="d12fd96a-857e-4157-8089-84cefa2f0fc3" providerId="ADAL" clId="{A3E2471E-BEC1-4D1C-9A13-722A9074A4B8}" dt="2019-06-09T18:38:38.341" v="2713" actId="1076"/>
        <pc:sldMkLst>
          <pc:docMk/>
          <pc:sldMk cId="2602194794" sldId="257"/>
        </pc:sldMkLst>
        <pc:spChg chg="mod">
          <ac:chgData name="현호 임" userId="d12fd96a-857e-4157-8089-84cefa2f0fc3" providerId="ADAL" clId="{A3E2471E-BEC1-4D1C-9A13-722A9074A4B8}" dt="2019-06-09T18:38:38.341" v="2713" actId="1076"/>
          <ac:spMkLst>
            <pc:docMk/>
            <pc:sldMk cId="2602194794" sldId="257"/>
            <ac:spMk id="9" creationId="{6A9A8AAD-CC87-427E-B0E2-2B14152CC827}"/>
          </ac:spMkLst>
        </pc:spChg>
      </pc:sldChg>
      <pc:sldChg chg="modSp del">
        <pc:chgData name="현호 임" userId="d12fd96a-857e-4157-8089-84cefa2f0fc3" providerId="ADAL" clId="{A3E2471E-BEC1-4D1C-9A13-722A9074A4B8}" dt="2019-06-09T18:51:21.479" v="2985" actId="2696"/>
        <pc:sldMkLst>
          <pc:docMk/>
          <pc:sldMk cId="882123508" sldId="259"/>
        </pc:sldMkLst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42" creationId="{30E3065D-2F7C-4307-A3EF-C15E7A1BE034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43" creationId="{89007B79-A9AE-4DDE-83CF-CEDFF19E67D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45" creationId="{03A21E18-6986-4E60-B4CC-543B2554D7BC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46" creationId="{88A35405-1D6D-470C-986F-6C61E517B1E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49" creationId="{C7E06997-F8D8-448A-93D0-DD236186EE6B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57" creationId="{898EC45A-B5ED-4213-A1B8-6D98144FB54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58" creationId="{F3AD8993-D1DE-48F7-9D98-0588CE4AEF87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64" creationId="{CFD53388-17CC-41FB-BA82-72FD3BCE16C0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65" creationId="{57A3CCF6-CE6F-41FC-B36E-E2D11F6EDF8D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67" creationId="{5CDC1496-0D87-45F2-87EC-7F8376FF943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68" creationId="{0439FEE7-74D0-41BE-A42A-1098AF275775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73" creationId="{CF2F7F91-02A0-4136-B60C-1DDD7A2B077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74" creationId="{DC8CB994-7DCF-4150-95AF-EA9A9CA2C1FC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75" creationId="{D98AACE5-0D71-4957-B7F1-584101522CB2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83" creationId="{53CEB885-150B-48BA-83AE-DCB2C98AF069}"/>
          </ac:spMkLst>
        </pc:spChg>
        <pc:spChg chg="mod">
          <ac:chgData name="현호 임" userId="d12fd96a-857e-4157-8089-84cefa2f0fc3" providerId="ADAL" clId="{A3E2471E-BEC1-4D1C-9A13-722A9074A4B8}" dt="2019-06-09T16:04:56.193" v="593" actId="1036"/>
          <ac:spMkLst>
            <pc:docMk/>
            <pc:sldMk cId="882123508" sldId="259"/>
            <ac:spMk id="95" creationId="{A6398E0C-F1C5-4A23-83A0-1197F8551390}"/>
          </ac:spMkLst>
        </pc:spChg>
        <pc:graphicFrameChg chg="mod modGraphic">
          <ac:chgData name="현호 임" userId="d12fd96a-857e-4157-8089-84cefa2f0fc3" providerId="ADAL" clId="{A3E2471E-BEC1-4D1C-9A13-722A9074A4B8}" dt="2019-06-09T16:04:56.193" v="593" actId="1036"/>
          <ac:graphicFrameMkLst>
            <pc:docMk/>
            <pc:sldMk cId="882123508" sldId="259"/>
            <ac:graphicFrameMk id="39" creationId="{508F9965-83BB-42B1-876B-645284D41AEB}"/>
          </ac:graphicFrameMkLst>
        </pc:graphicFrame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44" creationId="{37D6D03E-F746-4822-9C6D-1C48399AF00F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50" creationId="{4FBC67C2-210E-48F6-903D-D88E004DC2C7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59" creationId="{3111DC1E-690F-4E87-9F34-0CE5CE1EDBD4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63" creationId="{CED2EDEF-AEBD-479E-9A72-3AA57C1C1904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66" creationId="{B1DD4194-B5EF-4997-AC04-EB54C49E9556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69" creationId="{1A12D024-D1D5-46EC-B04D-E89063AC1CF0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76" creationId="{9BAAC8C0-D4B8-49D2-94DC-B6648C68BA91}"/>
          </ac:cxnSpMkLst>
        </pc:cxnChg>
        <pc:cxnChg chg="mod">
          <ac:chgData name="현호 임" userId="d12fd96a-857e-4157-8089-84cefa2f0fc3" providerId="ADAL" clId="{A3E2471E-BEC1-4D1C-9A13-722A9074A4B8}" dt="2019-06-09T16:04:56.193" v="593" actId="1036"/>
          <ac:cxnSpMkLst>
            <pc:docMk/>
            <pc:sldMk cId="882123508" sldId="259"/>
            <ac:cxnSpMk id="96" creationId="{59E15DC6-25F4-48BE-BC8C-A16170EDBE95}"/>
          </ac:cxnSpMkLst>
        </pc:cxnChg>
      </pc:sldChg>
      <pc:sldChg chg="modSp del">
        <pc:chgData name="현호 임" userId="d12fd96a-857e-4157-8089-84cefa2f0fc3" providerId="ADAL" clId="{A3E2471E-BEC1-4D1C-9A13-722A9074A4B8}" dt="2019-06-09T18:50:26.983" v="2945" actId="2696"/>
        <pc:sldMkLst>
          <pc:docMk/>
          <pc:sldMk cId="3096236812" sldId="261"/>
        </pc:sldMkLst>
        <pc:spChg chg="mod">
          <ac:chgData name="현호 임" userId="d12fd96a-857e-4157-8089-84cefa2f0fc3" providerId="ADAL" clId="{A3E2471E-BEC1-4D1C-9A13-722A9074A4B8}" dt="2019-06-09T15:55:31.776" v="464" actId="403"/>
          <ac:spMkLst>
            <pc:docMk/>
            <pc:sldMk cId="3096236812" sldId="261"/>
            <ac:spMk id="36" creationId="{671324FE-56E7-4C19-BCB0-63F2696604C5}"/>
          </ac:spMkLst>
        </pc:spChg>
        <pc:spChg chg="mod">
          <ac:chgData name="현호 임" userId="d12fd96a-857e-4157-8089-84cefa2f0fc3" providerId="ADAL" clId="{A3E2471E-BEC1-4D1C-9A13-722A9074A4B8}" dt="2019-06-09T15:55:26.843" v="458" actId="14100"/>
          <ac:spMkLst>
            <pc:docMk/>
            <pc:sldMk cId="3096236812" sldId="261"/>
            <ac:spMk id="42" creationId="{BB8536FA-23C9-44AB-8B56-152EC6A5D43E}"/>
          </ac:spMkLst>
        </pc:spChg>
        <pc:spChg chg="mod">
          <ac:chgData name="현호 임" userId="d12fd96a-857e-4157-8089-84cefa2f0fc3" providerId="ADAL" clId="{A3E2471E-BEC1-4D1C-9A13-722A9074A4B8}" dt="2019-06-09T15:55:34.990" v="468" actId="403"/>
          <ac:spMkLst>
            <pc:docMk/>
            <pc:sldMk cId="3096236812" sldId="261"/>
            <ac:spMk id="45" creationId="{E85586D1-3759-4C3E-AD35-58240C62078B}"/>
          </ac:spMkLst>
        </pc:spChg>
        <pc:spChg chg="mod">
          <ac:chgData name="현호 임" userId="d12fd96a-857e-4157-8089-84cefa2f0fc3" providerId="ADAL" clId="{A3E2471E-BEC1-4D1C-9A13-722A9074A4B8}" dt="2019-06-09T15:55:38.762" v="472" actId="403"/>
          <ac:spMkLst>
            <pc:docMk/>
            <pc:sldMk cId="3096236812" sldId="261"/>
            <ac:spMk id="51" creationId="{7796B42C-145E-49EF-96F3-861DDF108AD0}"/>
          </ac:spMkLst>
        </pc:spChg>
        <pc:cxnChg chg="mod">
          <ac:chgData name="현호 임" userId="d12fd96a-857e-4157-8089-84cefa2f0fc3" providerId="ADAL" clId="{A3E2471E-BEC1-4D1C-9A13-722A9074A4B8}" dt="2019-06-09T15:55:26.843" v="458" actId="14100"/>
          <ac:cxnSpMkLst>
            <pc:docMk/>
            <pc:sldMk cId="3096236812" sldId="261"/>
            <ac:cxnSpMk id="16" creationId="{592B6F0F-8CF1-402C-A6C0-9996E0681798}"/>
          </ac:cxnSpMkLst>
        </pc:cxnChg>
        <pc:cxnChg chg="mod">
          <ac:chgData name="현호 임" userId="d12fd96a-857e-4157-8089-84cefa2f0fc3" providerId="ADAL" clId="{A3E2471E-BEC1-4D1C-9A13-722A9074A4B8}" dt="2019-06-09T15:55:31.776" v="464" actId="403"/>
          <ac:cxnSpMkLst>
            <pc:docMk/>
            <pc:sldMk cId="3096236812" sldId="261"/>
            <ac:cxnSpMk id="38" creationId="{C267A075-8EFC-4121-BFD6-89AE5C3CACAE}"/>
          </ac:cxnSpMkLst>
        </pc:cxnChg>
      </pc:sldChg>
      <pc:sldChg chg="modSp">
        <pc:chgData name="현호 임" userId="d12fd96a-857e-4157-8089-84cefa2f0fc3" providerId="ADAL" clId="{A3E2471E-BEC1-4D1C-9A13-722A9074A4B8}" dt="2019-06-09T18:32:30.544" v="2548" actId="27636"/>
        <pc:sldMkLst>
          <pc:docMk/>
          <pc:sldMk cId="963093677" sldId="263"/>
        </pc:sldMkLst>
        <pc:spChg chg="mod">
          <ac:chgData name="현호 임" userId="d12fd96a-857e-4157-8089-84cefa2f0fc3" providerId="ADAL" clId="{A3E2471E-BEC1-4D1C-9A13-722A9074A4B8}" dt="2019-06-09T15:47:18.468" v="4" actId="20577"/>
          <ac:spMkLst>
            <pc:docMk/>
            <pc:sldMk cId="963093677" sldId="263"/>
            <ac:spMk id="2" creationId="{005641E3-1FEF-4E6C-96DA-C3D0DFDCCE3D}"/>
          </ac:spMkLst>
        </pc:spChg>
        <pc:spChg chg="mod">
          <ac:chgData name="현호 임" userId="d12fd96a-857e-4157-8089-84cefa2f0fc3" providerId="ADAL" clId="{A3E2471E-BEC1-4D1C-9A13-722A9074A4B8}" dt="2019-06-09T18:32:30.544" v="2548" actId="27636"/>
          <ac:spMkLst>
            <pc:docMk/>
            <pc:sldMk cId="963093677" sldId="263"/>
            <ac:spMk id="3" creationId="{4025105C-040D-4345-9F02-FE193F1E8D6B}"/>
          </ac:spMkLst>
        </pc:spChg>
      </pc:sldChg>
      <pc:sldChg chg="modSp">
        <pc:chgData name="현호 임" userId="d12fd96a-857e-4157-8089-84cefa2f0fc3" providerId="ADAL" clId="{A3E2471E-BEC1-4D1C-9A13-722A9074A4B8}" dt="2019-06-09T18:34:36.803" v="2643"/>
        <pc:sldMkLst>
          <pc:docMk/>
          <pc:sldMk cId="1603247345" sldId="264"/>
        </pc:sldMkLst>
        <pc:spChg chg="mod">
          <ac:chgData name="현호 임" userId="d12fd96a-857e-4157-8089-84cefa2f0fc3" providerId="ADAL" clId="{A3E2471E-BEC1-4D1C-9A13-722A9074A4B8}" dt="2019-06-09T16:30:05.230" v="1048" actId="1035"/>
          <ac:spMkLst>
            <pc:docMk/>
            <pc:sldMk cId="1603247345" sldId="264"/>
            <ac:spMk id="3" creationId="{00000000-0000-0000-0000-000000000000}"/>
          </ac:spMkLst>
        </pc:spChg>
        <pc:spChg chg="mod">
          <ac:chgData name="현호 임" userId="d12fd96a-857e-4157-8089-84cefa2f0fc3" providerId="ADAL" clId="{A3E2471E-BEC1-4D1C-9A13-722A9074A4B8}" dt="2019-06-09T18:34:36.803" v="2643"/>
          <ac:spMkLst>
            <pc:docMk/>
            <pc:sldMk cId="1603247345" sldId="264"/>
            <ac:spMk id="5" creationId="{17EF8351-C44E-45EF-91C3-471791395C56}"/>
          </ac:spMkLst>
        </pc:spChg>
      </pc:sldChg>
      <pc:sldChg chg="modSp">
        <pc:chgData name="현호 임" userId="d12fd96a-857e-4157-8089-84cefa2f0fc3" providerId="ADAL" clId="{A3E2471E-BEC1-4D1C-9A13-722A9074A4B8}" dt="2019-06-09T18:34:51.895" v="2692"/>
        <pc:sldMkLst>
          <pc:docMk/>
          <pc:sldMk cId="2082717280" sldId="265"/>
        </pc:sldMkLst>
        <pc:spChg chg="mod">
          <ac:chgData name="현호 임" userId="d12fd96a-857e-4157-8089-84cefa2f0fc3" providerId="ADAL" clId="{A3E2471E-BEC1-4D1C-9A13-722A9074A4B8}" dt="2019-06-09T18:34:51.895" v="2692"/>
          <ac:spMkLst>
            <pc:docMk/>
            <pc:sldMk cId="2082717280" sldId="265"/>
            <ac:spMk id="5" creationId="{17EF8351-C44E-45EF-91C3-471791395C56}"/>
          </ac:spMkLst>
        </pc:spChg>
      </pc:sldChg>
      <pc:sldChg chg="addSp delSp modSp ord">
        <pc:chgData name="현호 임" userId="d12fd96a-857e-4157-8089-84cefa2f0fc3" providerId="ADAL" clId="{A3E2471E-BEC1-4D1C-9A13-722A9074A4B8}" dt="2019-06-09T18:43:51.040" v="2770" actId="1076"/>
        <pc:sldMkLst>
          <pc:docMk/>
          <pc:sldMk cId="4074662954" sldId="266"/>
        </pc:sldMkLst>
        <pc:spChg chg="mod">
          <ac:chgData name="현호 임" userId="d12fd96a-857e-4157-8089-84cefa2f0fc3" providerId="ADAL" clId="{A3E2471E-BEC1-4D1C-9A13-722A9074A4B8}" dt="2019-06-09T16:29:33.142" v="1023"/>
          <ac:spMkLst>
            <pc:docMk/>
            <pc:sldMk cId="4074662954" sldId="266"/>
            <ac:spMk id="2" creationId="{00000000-0000-0000-0000-000000000000}"/>
          </ac:spMkLst>
        </pc:spChg>
        <pc:spChg chg="del">
          <ac:chgData name="현호 임" userId="d12fd96a-857e-4157-8089-84cefa2f0fc3" providerId="ADAL" clId="{A3E2471E-BEC1-4D1C-9A13-722A9074A4B8}" dt="2019-06-09T16:23:34.571" v="804" actId="478"/>
          <ac:spMkLst>
            <pc:docMk/>
            <pc:sldMk cId="4074662954" sldId="266"/>
            <ac:spMk id="3" creationId="{00000000-0000-0000-0000-000000000000}"/>
          </ac:spMkLst>
        </pc:spChg>
        <pc:spChg chg="del">
          <ac:chgData name="현호 임" userId="d12fd96a-857e-4157-8089-84cefa2f0fc3" providerId="ADAL" clId="{A3E2471E-BEC1-4D1C-9A13-722A9074A4B8}" dt="2019-06-09T16:20:00.984" v="727" actId="478"/>
          <ac:spMkLst>
            <pc:docMk/>
            <pc:sldMk cId="4074662954" sldId="266"/>
            <ac:spMk id="5" creationId="{17EF8351-C44E-45EF-91C3-471791395C56}"/>
          </ac:spMkLst>
        </pc:spChg>
        <pc:spChg chg="add mod">
          <ac:chgData name="현호 임" userId="d12fd96a-857e-4157-8089-84cefa2f0fc3" providerId="ADAL" clId="{A3E2471E-BEC1-4D1C-9A13-722A9074A4B8}" dt="2019-06-09T16:21:04.310" v="758" actId="14100"/>
          <ac:spMkLst>
            <pc:docMk/>
            <pc:sldMk cId="4074662954" sldId="266"/>
            <ac:spMk id="7" creationId="{42C727A1-C6C7-4979-B9F8-917610B38DF7}"/>
          </ac:spMkLst>
        </pc:spChg>
        <pc:spChg chg="add mod">
          <ac:chgData name="현호 임" userId="d12fd96a-857e-4157-8089-84cefa2f0fc3" providerId="ADAL" clId="{A3E2471E-BEC1-4D1C-9A13-722A9074A4B8}" dt="2019-06-09T16:21:29.829" v="769" actId="1037"/>
          <ac:spMkLst>
            <pc:docMk/>
            <pc:sldMk cId="4074662954" sldId="266"/>
            <ac:spMk id="8" creationId="{AF3E30D3-CDC7-4A18-B886-CAE37ECC5A7F}"/>
          </ac:spMkLst>
        </pc:spChg>
        <pc:spChg chg="add mod">
          <ac:chgData name="현호 임" userId="d12fd96a-857e-4157-8089-84cefa2f0fc3" providerId="ADAL" clId="{A3E2471E-BEC1-4D1C-9A13-722A9074A4B8}" dt="2019-06-09T16:21:46.350" v="776" actId="14100"/>
          <ac:spMkLst>
            <pc:docMk/>
            <pc:sldMk cId="4074662954" sldId="266"/>
            <ac:spMk id="9" creationId="{1005BC57-A835-42BC-A3B0-C7727262B89D}"/>
          </ac:spMkLst>
        </pc:spChg>
        <pc:spChg chg="add mod">
          <ac:chgData name="현호 임" userId="d12fd96a-857e-4157-8089-84cefa2f0fc3" providerId="ADAL" clId="{A3E2471E-BEC1-4D1C-9A13-722A9074A4B8}" dt="2019-06-09T16:21:56.484" v="778" actId="14100"/>
          <ac:spMkLst>
            <pc:docMk/>
            <pc:sldMk cId="4074662954" sldId="266"/>
            <ac:spMk id="10" creationId="{71DFBE78-C9D5-4F48-A2A9-22BD305B2CAE}"/>
          </ac:spMkLst>
        </pc:spChg>
        <pc:spChg chg="add mod">
          <ac:chgData name="현호 임" userId="d12fd96a-857e-4157-8089-84cefa2f0fc3" providerId="ADAL" clId="{A3E2471E-BEC1-4D1C-9A13-722A9074A4B8}" dt="2019-06-09T16:27:30.076" v="971" actId="14100"/>
          <ac:spMkLst>
            <pc:docMk/>
            <pc:sldMk cId="4074662954" sldId="266"/>
            <ac:spMk id="11" creationId="{A85B34EF-527D-4AA5-B77B-892A0677B723}"/>
          </ac:spMkLst>
        </pc:spChg>
        <pc:spChg chg="add mod">
          <ac:chgData name="현호 임" userId="d12fd96a-857e-4157-8089-84cefa2f0fc3" providerId="ADAL" clId="{A3E2471E-BEC1-4D1C-9A13-722A9074A4B8}" dt="2019-06-09T16:22:13.632" v="786" actId="14100"/>
          <ac:spMkLst>
            <pc:docMk/>
            <pc:sldMk cId="4074662954" sldId="266"/>
            <ac:spMk id="12" creationId="{4EA9A2BD-5558-4521-9CBB-DBD0418B55E4}"/>
          </ac:spMkLst>
        </pc:spChg>
        <pc:spChg chg="add del mod">
          <ac:chgData name="현호 임" userId="d12fd96a-857e-4157-8089-84cefa2f0fc3" providerId="ADAL" clId="{A3E2471E-BEC1-4D1C-9A13-722A9074A4B8}" dt="2019-06-09T16:23:36.545" v="805" actId="478"/>
          <ac:spMkLst>
            <pc:docMk/>
            <pc:sldMk cId="4074662954" sldId="266"/>
            <ac:spMk id="25" creationId="{43E34983-906D-4104-8CF0-0C074B666C17}"/>
          </ac:spMkLst>
        </pc:spChg>
        <pc:spChg chg="add mod">
          <ac:chgData name="현호 임" userId="d12fd96a-857e-4157-8089-84cefa2f0fc3" providerId="ADAL" clId="{A3E2471E-BEC1-4D1C-9A13-722A9074A4B8}" dt="2019-06-09T16:25:40.935" v="928" actId="14100"/>
          <ac:spMkLst>
            <pc:docMk/>
            <pc:sldMk cId="4074662954" sldId="266"/>
            <ac:spMk id="46" creationId="{C917BC61-BB09-4AB1-B574-A271848458F0}"/>
          </ac:spMkLst>
        </pc:spChg>
        <pc:spChg chg="add mod">
          <ac:chgData name="현호 임" userId="d12fd96a-857e-4157-8089-84cefa2f0fc3" providerId="ADAL" clId="{A3E2471E-BEC1-4D1C-9A13-722A9074A4B8}" dt="2019-06-09T16:25:42.667" v="929" actId="14100"/>
          <ac:spMkLst>
            <pc:docMk/>
            <pc:sldMk cId="4074662954" sldId="266"/>
            <ac:spMk id="47" creationId="{E3F1F08E-E1D5-4096-9927-56FAC58AB49F}"/>
          </ac:spMkLst>
        </pc:spChg>
        <pc:spChg chg="add mod">
          <ac:chgData name="현호 임" userId="d12fd96a-857e-4157-8089-84cefa2f0fc3" providerId="ADAL" clId="{A3E2471E-BEC1-4D1C-9A13-722A9074A4B8}" dt="2019-06-09T16:25:36.256" v="925" actId="14100"/>
          <ac:spMkLst>
            <pc:docMk/>
            <pc:sldMk cId="4074662954" sldId="266"/>
            <ac:spMk id="48" creationId="{9278438D-25F9-43C2-B781-323968C36A57}"/>
          </ac:spMkLst>
        </pc:spChg>
        <pc:spChg chg="add mod">
          <ac:chgData name="현호 임" userId="d12fd96a-857e-4157-8089-84cefa2f0fc3" providerId="ADAL" clId="{A3E2471E-BEC1-4D1C-9A13-722A9074A4B8}" dt="2019-06-09T16:26:03.707" v="954"/>
          <ac:spMkLst>
            <pc:docMk/>
            <pc:sldMk cId="4074662954" sldId="266"/>
            <ac:spMk id="49" creationId="{E12FC5BF-F409-4F5E-9748-71E558786325}"/>
          </ac:spMkLst>
        </pc:spChg>
        <pc:spChg chg="add mod">
          <ac:chgData name="현호 임" userId="d12fd96a-857e-4157-8089-84cefa2f0fc3" providerId="ADAL" clId="{A3E2471E-BEC1-4D1C-9A13-722A9074A4B8}" dt="2019-06-09T16:26:11.312" v="963" actId="1076"/>
          <ac:spMkLst>
            <pc:docMk/>
            <pc:sldMk cId="4074662954" sldId="266"/>
            <ac:spMk id="50" creationId="{600328B3-3F29-4CA6-8F8F-484ED5038540}"/>
          </ac:spMkLst>
        </pc:spChg>
        <pc:spChg chg="add mod">
          <ac:chgData name="현호 임" userId="d12fd96a-857e-4157-8089-84cefa2f0fc3" providerId="ADAL" clId="{A3E2471E-BEC1-4D1C-9A13-722A9074A4B8}" dt="2019-06-09T16:28:14.400" v="1001" actId="14100"/>
          <ac:spMkLst>
            <pc:docMk/>
            <pc:sldMk cId="4074662954" sldId="266"/>
            <ac:spMk id="51" creationId="{FAB1838D-E406-4713-ABB2-F85F8794898B}"/>
          </ac:spMkLst>
        </pc:spChg>
        <pc:spChg chg="add mod">
          <ac:chgData name="현호 임" userId="d12fd96a-857e-4157-8089-84cefa2f0fc3" providerId="ADAL" clId="{A3E2471E-BEC1-4D1C-9A13-722A9074A4B8}" dt="2019-06-09T16:27:48.316" v="975" actId="14100"/>
          <ac:spMkLst>
            <pc:docMk/>
            <pc:sldMk cId="4074662954" sldId="266"/>
            <ac:spMk id="52" creationId="{D9195261-A0FC-4354-A865-D53FF4A8C7AD}"/>
          </ac:spMkLst>
        </pc:spChg>
        <pc:spChg chg="add mod">
          <ac:chgData name="현호 임" userId="d12fd96a-857e-4157-8089-84cefa2f0fc3" providerId="ADAL" clId="{A3E2471E-BEC1-4D1C-9A13-722A9074A4B8}" dt="2019-06-09T16:28:05.121" v="989" actId="14100"/>
          <ac:spMkLst>
            <pc:docMk/>
            <pc:sldMk cId="4074662954" sldId="266"/>
            <ac:spMk id="56" creationId="{AA796408-4F3F-4DA4-99EF-B900211DAC44}"/>
          </ac:spMkLst>
        </pc:spChg>
        <pc:spChg chg="add mod">
          <ac:chgData name="현호 임" userId="d12fd96a-857e-4157-8089-84cefa2f0fc3" providerId="ADAL" clId="{A3E2471E-BEC1-4D1C-9A13-722A9074A4B8}" dt="2019-06-09T18:33:04.817" v="2551" actId="14100"/>
          <ac:spMkLst>
            <pc:docMk/>
            <pc:sldMk cId="4074662954" sldId="266"/>
            <ac:spMk id="57" creationId="{C448E3ED-7699-493E-BFA4-333608C7D787}"/>
          </ac:spMkLst>
        </pc:spChg>
        <pc:spChg chg="add mod">
          <ac:chgData name="현호 임" userId="d12fd96a-857e-4157-8089-84cefa2f0fc3" providerId="ADAL" clId="{A3E2471E-BEC1-4D1C-9A13-722A9074A4B8}" dt="2019-06-09T18:33:18.190" v="2563"/>
          <ac:spMkLst>
            <pc:docMk/>
            <pc:sldMk cId="4074662954" sldId="266"/>
            <ac:spMk id="60" creationId="{D15B23F7-2444-4A42-9A7B-5C1B7A27E1AF}"/>
          </ac:spMkLst>
        </pc:spChg>
        <pc:picChg chg="add mod ord">
          <ac:chgData name="현호 임" userId="d12fd96a-857e-4157-8089-84cefa2f0fc3" providerId="ADAL" clId="{A3E2471E-BEC1-4D1C-9A13-722A9074A4B8}" dt="2019-06-09T18:43:51.040" v="2770" actId="1076"/>
          <ac:picMkLst>
            <pc:docMk/>
            <pc:sldMk cId="4074662954" sldId="266"/>
            <ac:picMk id="3" creationId="{DD93D930-4797-4921-B475-F1B782721F0B}"/>
          </ac:picMkLst>
        </pc:picChg>
        <pc:picChg chg="add del mod modCrop">
          <ac:chgData name="현호 임" userId="d12fd96a-857e-4157-8089-84cefa2f0fc3" providerId="ADAL" clId="{A3E2471E-BEC1-4D1C-9A13-722A9074A4B8}" dt="2019-06-09T18:43:29.979" v="2761" actId="478"/>
          <ac:picMkLst>
            <pc:docMk/>
            <pc:sldMk cId="4074662954" sldId="266"/>
            <ac:picMk id="4" creationId="{CCB8573B-523F-4776-B179-737697592C7B}"/>
          </ac:picMkLst>
        </pc:picChg>
        <pc:picChg chg="del">
          <ac:chgData name="현호 임" userId="d12fd96a-857e-4157-8089-84cefa2f0fc3" providerId="ADAL" clId="{A3E2471E-BEC1-4D1C-9A13-722A9074A4B8}" dt="2019-06-09T16:19:14.708" v="705" actId="478"/>
          <ac:picMkLst>
            <pc:docMk/>
            <pc:sldMk cId="4074662954" sldId="266"/>
            <ac:picMk id="6" creationId="{3A7BC89C-A11B-4307-8754-E295997E8206}"/>
          </ac:picMkLst>
        </pc:picChg>
        <pc:cxnChg chg="add mod">
          <ac:chgData name="현호 임" userId="d12fd96a-857e-4157-8089-84cefa2f0fc3" providerId="ADAL" clId="{A3E2471E-BEC1-4D1C-9A13-722A9074A4B8}" dt="2019-06-09T16:24:34.848" v="828" actId="14100"/>
          <ac:cxnSpMkLst>
            <pc:docMk/>
            <pc:sldMk cId="4074662954" sldId="266"/>
            <ac:cxnSpMk id="14" creationId="{523423B5-1D5D-4F6B-9263-522D1D3B12E1}"/>
          </ac:cxnSpMkLst>
        </pc:cxnChg>
        <pc:cxnChg chg="add mod">
          <ac:chgData name="현호 임" userId="d12fd96a-857e-4157-8089-84cefa2f0fc3" providerId="ADAL" clId="{A3E2471E-BEC1-4D1C-9A13-722A9074A4B8}" dt="2019-06-09T16:24:23.572" v="824" actId="14100"/>
          <ac:cxnSpMkLst>
            <pc:docMk/>
            <pc:sldMk cId="4074662954" sldId="266"/>
            <ac:cxnSpMk id="16" creationId="{7472FF2B-99F1-45B6-8671-10016587E17C}"/>
          </ac:cxnSpMkLst>
        </pc:cxnChg>
        <pc:cxnChg chg="add mod">
          <ac:chgData name="현호 임" userId="d12fd96a-857e-4157-8089-84cefa2f0fc3" providerId="ADAL" clId="{A3E2471E-BEC1-4D1C-9A13-722A9074A4B8}" dt="2019-06-09T16:24:46.325" v="830" actId="14100"/>
          <ac:cxnSpMkLst>
            <pc:docMk/>
            <pc:sldMk cId="4074662954" sldId="266"/>
            <ac:cxnSpMk id="20" creationId="{CA0C1E0B-F69E-4C59-AB43-31A1741C6A4A}"/>
          </ac:cxnSpMkLst>
        </pc:cxnChg>
        <pc:cxnChg chg="add mod">
          <ac:chgData name="현호 임" userId="d12fd96a-857e-4157-8089-84cefa2f0fc3" providerId="ADAL" clId="{A3E2471E-BEC1-4D1C-9A13-722A9074A4B8}" dt="2019-06-09T16:24:25.592" v="825" actId="14100"/>
          <ac:cxnSpMkLst>
            <pc:docMk/>
            <pc:sldMk cId="4074662954" sldId="266"/>
            <ac:cxnSpMk id="26" creationId="{310F74A3-4B91-49F2-9FE7-606C46569623}"/>
          </ac:cxnSpMkLst>
        </pc:cxnChg>
        <pc:cxnChg chg="add del">
          <ac:chgData name="현호 임" userId="d12fd96a-857e-4157-8089-84cefa2f0fc3" providerId="ADAL" clId="{A3E2471E-BEC1-4D1C-9A13-722A9074A4B8}" dt="2019-06-09T16:23:54.992" v="812"/>
          <ac:cxnSpMkLst>
            <pc:docMk/>
            <pc:sldMk cId="4074662954" sldId="266"/>
            <ac:cxnSpMk id="30" creationId="{11C443F6-8B4A-45CA-869D-C91722B869F0}"/>
          </ac:cxnSpMkLst>
        </pc:cxnChg>
        <pc:cxnChg chg="add mod">
          <ac:chgData name="현호 임" userId="d12fd96a-857e-4157-8089-84cefa2f0fc3" providerId="ADAL" clId="{A3E2471E-BEC1-4D1C-9A13-722A9074A4B8}" dt="2019-06-09T16:24:28.810" v="826" actId="14100"/>
          <ac:cxnSpMkLst>
            <pc:docMk/>
            <pc:sldMk cId="4074662954" sldId="266"/>
            <ac:cxnSpMk id="31" creationId="{AE288B2E-4C86-49CD-A8F8-7211D764C22A}"/>
          </ac:cxnSpMkLst>
        </pc:cxnChg>
        <pc:cxnChg chg="add mod">
          <ac:chgData name="현호 임" userId="d12fd96a-857e-4157-8089-84cefa2f0fc3" providerId="ADAL" clId="{A3E2471E-BEC1-4D1C-9A13-722A9074A4B8}" dt="2019-06-09T16:24:30.773" v="827" actId="14100"/>
          <ac:cxnSpMkLst>
            <pc:docMk/>
            <pc:sldMk cId="4074662954" sldId="266"/>
            <ac:cxnSpMk id="35" creationId="{581F3082-A2BB-4BAB-B595-E7D7FEAFFEF8}"/>
          </ac:cxnSpMkLst>
        </pc:cxnChg>
        <pc:cxnChg chg="add mod">
          <ac:chgData name="현호 임" userId="d12fd96a-857e-4157-8089-84cefa2f0fc3" providerId="ADAL" clId="{A3E2471E-BEC1-4D1C-9A13-722A9074A4B8}" dt="2019-06-09T16:27:55.300" v="978" actId="14100"/>
          <ac:cxnSpMkLst>
            <pc:docMk/>
            <pc:sldMk cId="4074662954" sldId="266"/>
            <ac:cxnSpMk id="53" creationId="{D6DD7F54-C71D-42D8-9322-A8C5E792330D}"/>
          </ac:cxnSpMkLst>
        </pc:cxnChg>
        <pc:cxnChg chg="add mod">
          <ac:chgData name="현호 임" userId="d12fd96a-857e-4157-8089-84cefa2f0fc3" providerId="ADAL" clId="{A3E2471E-BEC1-4D1C-9A13-722A9074A4B8}" dt="2019-06-09T18:33:11.782" v="2553" actId="14100"/>
          <ac:cxnSpMkLst>
            <pc:docMk/>
            <pc:sldMk cId="4074662954" sldId="266"/>
            <ac:cxnSpMk id="58" creationId="{E6CB0ECD-3466-4743-B5DB-15EB946342EE}"/>
          </ac:cxnSpMkLst>
        </pc:cxnChg>
      </pc:sldChg>
      <pc:sldChg chg="modSp del">
        <pc:chgData name="현호 임" userId="d12fd96a-857e-4157-8089-84cefa2f0fc3" providerId="ADAL" clId="{A3E2471E-BEC1-4D1C-9A13-722A9074A4B8}" dt="2019-06-09T16:41:30.610" v="1324" actId="2696"/>
        <pc:sldMkLst>
          <pc:docMk/>
          <pc:sldMk cId="391076904" sldId="267"/>
        </pc:sldMkLst>
        <pc:spChg chg="mod">
          <ac:chgData name="현호 임" userId="d12fd96a-857e-4157-8089-84cefa2f0fc3" providerId="ADAL" clId="{A3E2471E-BEC1-4D1C-9A13-722A9074A4B8}" dt="2019-06-09T16:41:22.781" v="1323" actId="6549"/>
          <ac:spMkLst>
            <pc:docMk/>
            <pc:sldMk cId="391076904" sldId="267"/>
            <ac:spMk id="5" creationId="{17EF8351-C44E-45EF-91C3-471791395C56}"/>
          </ac:spMkLst>
        </pc:spChg>
      </pc:sldChg>
      <pc:sldChg chg="modSp del">
        <pc:chgData name="현호 임" userId="d12fd96a-857e-4157-8089-84cefa2f0fc3" providerId="ADAL" clId="{A3E2471E-BEC1-4D1C-9A13-722A9074A4B8}" dt="2019-06-09T16:41:31.749" v="1325" actId="2696"/>
        <pc:sldMkLst>
          <pc:docMk/>
          <pc:sldMk cId="3396216652" sldId="268"/>
        </pc:sldMkLst>
        <pc:spChg chg="mod">
          <ac:chgData name="현호 임" userId="d12fd96a-857e-4157-8089-84cefa2f0fc3" providerId="ADAL" clId="{A3E2471E-BEC1-4D1C-9A13-722A9074A4B8}" dt="2019-06-09T16:05:12.735" v="596" actId="20577"/>
          <ac:spMkLst>
            <pc:docMk/>
            <pc:sldMk cId="3396216652" sldId="268"/>
            <ac:spMk id="5" creationId="{17EF8351-C44E-45EF-91C3-471791395C56}"/>
          </ac:spMkLst>
        </pc:spChg>
      </pc:sldChg>
      <pc:sldChg chg="addSp modSp">
        <pc:chgData name="현호 임" userId="d12fd96a-857e-4157-8089-84cefa2f0fc3" providerId="ADAL" clId="{A3E2471E-BEC1-4D1C-9A13-722A9074A4B8}" dt="2019-06-09T17:10:35.285" v="2001" actId="1037"/>
        <pc:sldMkLst>
          <pc:docMk/>
          <pc:sldMk cId="3267997676" sldId="272"/>
        </pc:sldMkLst>
        <pc:spChg chg="mod">
          <ac:chgData name="현호 임" userId="d12fd96a-857e-4157-8089-84cefa2f0fc3" providerId="ADAL" clId="{A3E2471E-BEC1-4D1C-9A13-722A9074A4B8}" dt="2019-06-09T16:16:07.878" v="630" actId="20577"/>
          <ac:spMkLst>
            <pc:docMk/>
            <pc:sldMk cId="3267997676" sldId="272"/>
            <ac:spMk id="5" creationId="{17EF8351-C44E-45EF-91C3-471791395C56}"/>
          </ac:spMkLst>
        </pc:spChg>
        <pc:spChg chg="mod">
          <ac:chgData name="현호 임" userId="d12fd96a-857e-4157-8089-84cefa2f0fc3" providerId="ADAL" clId="{A3E2471E-BEC1-4D1C-9A13-722A9074A4B8}" dt="2019-06-09T16:45:51.131" v="1850" actId="20577"/>
          <ac:spMkLst>
            <pc:docMk/>
            <pc:sldMk cId="3267997676" sldId="272"/>
            <ac:spMk id="11" creationId="{D8DAA82B-6570-40CE-A8D0-1F5F87874DBB}"/>
          </ac:spMkLst>
        </pc:spChg>
        <pc:spChg chg="mod">
          <ac:chgData name="현호 임" userId="d12fd96a-857e-4157-8089-84cefa2f0fc3" providerId="ADAL" clId="{A3E2471E-BEC1-4D1C-9A13-722A9074A4B8}" dt="2019-06-09T16:45:51.671" v="1851" actId="20577"/>
          <ac:spMkLst>
            <pc:docMk/>
            <pc:sldMk cId="3267997676" sldId="272"/>
            <ac:spMk id="12" creationId="{D54E8F0E-111B-482E-9983-8B5CCECBE44F}"/>
          </ac:spMkLst>
        </pc:spChg>
        <pc:spChg chg="mod">
          <ac:chgData name="현호 임" userId="d12fd96a-857e-4157-8089-84cefa2f0fc3" providerId="ADAL" clId="{A3E2471E-BEC1-4D1C-9A13-722A9074A4B8}" dt="2019-06-09T16:46:01.301" v="1859"/>
          <ac:spMkLst>
            <pc:docMk/>
            <pc:sldMk cId="3267997676" sldId="272"/>
            <ac:spMk id="13" creationId="{D7196E17-7894-45AF-9F63-557D29BE1044}"/>
          </ac:spMkLst>
        </pc:spChg>
        <pc:spChg chg="add mod">
          <ac:chgData name="현호 임" userId="d12fd96a-857e-4157-8089-84cefa2f0fc3" providerId="ADAL" clId="{A3E2471E-BEC1-4D1C-9A13-722A9074A4B8}" dt="2019-06-09T16:17:42.742" v="685" actId="1076"/>
          <ac:spMkLst>
            <pc:docMk/>
            <pc:sldMk cId="3267997676" sldId="272"/>
            <ac:spMk id="62" creationId="{74996F44-B1CA-48B2-95AE-583438187E0C}"/>
          </ac:spMkLst>
        </pc:spChg>
        <pc:spChg chg="add mod">
          <ac:chgData name="현호 임" userId="d12fd96a-857e-4157-8089-84cefa2f0fc3" providerId="ADAL" clId="{A3E2471E-BEC1-4D1C-9A13-722A9074A4B8}" dt="2019-06-09T17:10:35.285" v="2001" actId="1037"/>
          <ac:spMkLst>
            <pc:docMk/>
            <pc:sldMk cId="3267997676" sldId="272"/>
            <ac:spMk id="65" creationId="{FB24F25D-753D-4F09-A3BD-39817062496A}"/>
          </ac:spMkLst>
        </pc:spChg>
        <pc:spChg chg="add mod">
          <ac:chgData name="현호 임" userId="d12fd96a-857e-4157-8089-84cefa2f0fc3" providerId="ADAL" clId="{A3E2471E-BEC1-4D1C-9A13-722A9074A4B8}" dt="2019-06-09T16:31:51.232" v="1158" actId="14100"/>
          <ac:spMkLst>
            <pc:docMk/>
            <pc:sldMk cId="3267997676" sldId="272"/>
            <ac:spMk id="66" creationId="{F75E7800-920E-489D-9813-913E9F027B0F}"/>
          </ac:spMkLst>
        </pc:spChg>
        <pc:spChg chg="add mod">
          <ac:chgData name="현호 임" userId="d12fd96a-857e-4157-8089-84cefa2f0fc3" providerId="ADAL" clId="{A3E2471E-BEC1-4D1C-9A13-722A9074A4B8}" dt="2019-06-09T16:31:10.484" v="1081" actId="1037"/>
          <ac:spMkLst>
            <pc:docMk/>
            <pc:sldMk cId="3267997676" sldId="272"/>
            <ac:spMk id="67" creationId="{1942AB81-0DAD-4ACC-A1F6-07B475A7F3B8}"/>
          </ac:spMkLst>
        </pc:spChg>
        <pc:spChg chg="add mod">
          <ac:chgData name="현호 임" userId="d12fd96a-857e-4157-8089-84cefa2f0fc3" providerId="ADAL" clId="{A3E2471E-BEC1-4D1C-9A13-722A9074A4B8}" dt="2019-06-09T16:31:32.989" v="1112"/>
          <ac:spMkLst>
            <pc:docMk/>
            <pc:sldMk cId="3267997676" sldId="272"/>
            <ac:spMk id="68" creationId="{CA703643-AEDB-4570-9E1A-55926AE78A9C}"/>
          </ac:spMkLst>
        </pc:spChg>
        <pc:spChg chg="add mod">
          <ac:chgData name="현호 임" userId="d12fd96a-857e-4157-8089-84cefa2f0fc3" providerId="ADAL" clId="{A3E2471E-BEC1-4D1C-9A13-722A9074A4B8}" dt="2019-06-09T16:32:37.996" v="1239" actId="1036"/>
          <ac:spMkLst>
            <pc:docMk/>
            <pc:sldMk cId="3267997676" sldId="272"/>
            <ac:spMk id="69" creationId="{4A40A9FD-85F2-4D82-932B-A147147CFFAC}"/>
          </ac:spMkLst>
        </pc:spChg>
        <pc:spChg chg="add mod">
          <ac:chgData name="현호 임" userId="d12fd96a-857e-4157-8089-84cefa2f0fc3" providerId="ADAL" clId="{A3E2471E-BEC1-4D1C-9A13-722A9074A4B8}" dt="2019-06-09T16:32:16.688" v="1212" actId="1076"/>
          <ac:spMkLst>
            <pc:docMk/>
            <pc:sldMk cId="3267997676" sldId="272"/>
            <ac:spMk id="70" creationId="{008FFDD0-550D-418F-88AF-462820C42CCC}"/>
          </ac:spMkLst>
        </pc:spChg>
        <pc:spChg chg="add mod">
          <ac:chgData name="현호 임" userId="d12fd96a-857e-4157-8089-84cefa2f0fc3" providerId="ADAL" clId="{A3E2471E-BEC1-4D1C-9A13-722A9074A4B8}" dt="2019-06-09T16:32:23.216" v="1221" actId="14100"/>
          <ac:spMkLst>
            <pc:docMk/>
            <pc:sldMk cId="3267997676" sldId="272"/>
            <ac:spMk id="71" creationId="{6990B67C-5347-4832-86EE-E8631BAEA4E3}"/>
          </ac:spMkLst>
        </pc:spChg>
        <pc:spChg chg="add mod">
          <ac:chgData name="현호 임" userId="d12fd96a-857e-4157-8089-84cefa2f0fc3" providerId="ADAL" clId="{A3E2471E-BEC1-4D1C-9A13-722A9074A4B8}" dt="2019-06-09T16:32:33.300" v="1236" actId="14100"/>
          <ac:spMkLst>
            <pc:docMk/>
            <pc:sldMk cId="3267997676" sldId="272"/>
            <ac:spMk id="72" creationId="{E7A435A8-3C63-4D3B-A88E-96DCAB008F7A}"/>
          </ac:spMkLst>
        </pc:spChg>
        <pc:spChg chg="add mod">
          <ac:chgData name="현호 임" userId="d12fd96a-857e-4157-8089-84cefa2f0fc3" providerId="ADAL" clId="{A3E2471E-BEC1-4D1C-9A13-722A9074A4B8}" dt="2019-06-09T16:46:19.418" v="1878" actId="1076"/>
          <ac:spMkLst>
            <pc:docMk/>
            <pc:sldMk cId="3267997676" sldId="272"/>
            <ac:spMk id="79" creationId="{49AB01FC-4CB8-44F9-8F26-9F528370EA48}"/>
          </ac:spMkLst>
        </pc:spChg>
        <pc:spChg chg="add mod">
          <ac:chgData name="현호 임" userId="d12fd96a-857e-4157-8089-84cefa2f0fc3" providerId="ADAL" clId="{A3E2471E-BEC1-4D1C-9A13-722A9074A4B8}" dt="2019-06-09T16:46:23.102" v="1879" actId="1076"/>
          <ac:spMkLst>
            <pc:docMk/>
            <pc:sldMk cId="3267997676" sldId="272"/>
            <ac:spMk id="80" creationId="{1EFC6954-70D0-43FE-92DD-9ED8514A39AA}"/>
          </ac:spMkLst>
        </pc:spChg>
        <pc:spChg chg="add mod">
          <ac:chgData name="현호 임" userId="d12fd96a-857e-4157-8089-84cefa2f0fc3" providerId="ADAL" clId="{A3E2471E-BEC1-4D1C-9A13-722A9074A4B8}" dt="2019-06-09T16:46:12.630" v="1877"/>
          <ac:spMkLst>
            <pc:docMk/>
            <pc:sldMk cId="3267997676" sldId="272"/>
            <ac:spMk id="82" creationId="{CC671D85-5815-435F-AA24-52BEC999B950}"/>
          </ac:spMkLst>
        </pc:spChg>
        <pc:spChg chg="add mod">
          <ac:chgData name="현호 임" userId="d12fd96a-857e-4157-8089-84cefa2f0fc3" providerId="ADAL" clId="{A3E2471E-BEC1-4D1C-9A13-722A9074A4B8}" dt="2019-06-09T16:40:48.228" v="1314" actId="1076"/>
          <ac:spMkLst>
            <pc:docMk/>
            <pc:sldMk cId="3267997676" sldId="272"/>
            <ac:spMk id="83" creationId="{7990C2F2-7E15-4356-92F6-BB7176FF9C68}"/>
          </ac:spMkLst>
        </pc:spChg>
        <pc:spChg chg="add mod">
          <ac:chgData name="현호 임" userId="d12fd96a-857e-4157-8089-84cefa2f0fc3" providerId="ADAL" clId="{A3E2471E-BEC1-4D1C-9A13-722A9074A4B8}" dt="2019-06-09T16:40:55.763" v="1321"/>
          <ac:spMkLst>
            <pc:docMk/>
            <pc:sldMk cId="3267997676" sldId="272"/>
            <ac:spMk id="84" creationId="{C81C7552-6226-4A22-906D-45ADDA11569F}"/>
          </ac:spMkLst>
        </pc:spChg>
        <pc:cxnChg chg="mod">
          <ac:chgData name="현호 임" userId="d12fd96a-857e-4157-8089-84cefa2f0fc3" providerId="ADAL" clId="{A3E2471E-BEC1-4D1C-9A13-722A9074A4B8}" dt="2019-06-09T16:17:24.830" v="665" actId="1076"/>
          <ac:cxnSpMkLst>
            <pc:docMk/>
            <pc:sldMk cId="3267997676" sldId="272"/>
            <ac:cxnSpMk id="14" creationId="{D1833A97-A183-4E4C-827E-C5DBDA695CC6}"/>
          </ac:cxnSpMkLst>
        </pc:cxnChg>
        <pc:cxnChg chg="mod">
          <ac:chgData name="현호 임" userId="d12fd96a-857e-4157-8089-84cefa2f0fc3" providerId="ADAL" clId="{A3E2471E-BEC1-4D1C-9A13-722A9074A4B8}" dt="2019-06-09T16:17:26.377" v="666" actId="1076"/>
          <ac:cxnSpMkLst>
            <pc:docMk/>
            <pc:sldMk cId="3267997676" sldId="272"/>
            <ac:cxnSpMk id="15" creationId="{6CFE881F-4698-49B4-AFAF-CC7709E240BF}"/>
          </ac:cxnSpMkLst>
        </pc:cxnChg>
        <pc:cxnChg chg="add mod">
          <ac:chgData name="현호 임" userId="d12fd96a-857e-4157-8089-84cefa2f0fc3" providerId="ADAL" clId="{A3E2471E-BEC1-4D1C-9A13-722A9074A4B8}" dt="2019-06-09T16:33:40.233" v="1242" actId="1582"/>
          <ac:cxnSpMkLst>
            <pc:docMk/>
            <pc:sldMk cId="3267997676" sldId="272"/>
            <ac:cxnSpMk id="74" creationId="{024B4A72-36EF-4A0A-9441-A7BB6BC3F1B6}"/>
          </ac:cxnSpMkLst>
        </pc:cxnChg>
        <pc:cxnChg chg="add mod">
          <ac:chgData name="현호 임" userId="d12fd96a-857e-4157-8089-84cefa2f0fc3" providerId="ADAL" clId="{A3E2471E-BEC1-4D1C-9A13-722A9074A4B8}" dt="2019-06-09T16:33:47.957" v="1246" actId="14100"/>
          <ac:cxnSpMkLst>
            <pc:docMk/>
            <pc:sldMk cId="3267997676" sldId="272"/>
            <ac:cxnSpMk id="76" creationId="{0CEAD486-ACAA-4C54-A9E5-493F9A7247F8}"/>
          </ac:cxnSpMkLst>
        </pc:cxnChg>
      </pc:sldChg>
      <pc:sldChg chg="addSp delSp modSp del">
        <pc:chgData name="현호 임" userId="d12fd96a-857e-4157-8089-84cefa2f0fc3" providerId="ADAL" clId="{A3E2471E-BEC1-4D1C-9A13-722A9074A4B8}" dt="2019-06-09T18:49:36.830" v="2927" actId="2696"/>
        <pc:sldMkLst>
          <pc:docMk/>
          <pc:sldMk cId="2098904003" sldId="273"/>
        </pc:sldMkLst>
        <pc:spChg chg="mod">
          <ac:chgData name="현호 임" userId="d12fd96a-857e-4157-8089-84cefa2f0fc3" providerId="ADAL" clId="{A3E2471E-BEC1-4D1C-9A13-722A9074A4B8}" dt="2019-06-09T15:51:02.031" v="253" actId="1076"/>
          <ac:spMkLst>
            <pc:docMk/>
            <pc:sldMk cId="2098904003" sldId="273"/>
            <ac:spMk id="2" creationId="{0BB7B59E-3665-4042-B548-5A3A60CB6DF7}"/>
          </ac:spMkLst>
        </pc:spChg>
        <pc:spChg chg="mod">
          <ac:chgData name="현호 임" userId="d12fd96a-857e-4157-8089-84cefa2f0fc3" providerId="ADAL" clId="{A3E2471E-BEC1-4D1C-9A13-722A9074A4B8}" dt="2019-06-09T15:54:40.277" v="397" actId="403"/>
          <ac:spMkLst>
            <pc:docMk/>
            <pc:sldMk cId="2098904003" sldId="273"/>
            <ac:spMk id="36" creationId="{671324FE-56E7-4C19-BCB0-63F2696604C5}"/>
          </ac:spMkLst>
        </pc:spChg>
        <pc:spChg chg="mod">
          <ac:chgData name="현호 임" userId="d12fd96a-857e-4157-8089-84cefa2f0fc3" providerId="ADAL" clId="{A3E2471E-BEC1-4D1C-9A13-722A9074A4B8}" dt="2019-06-09T15:54:38.530" v="396" actId="403"/>
          <ac:spMkLst>
            <pc:docMk/>
            <pc:sldMk cId="2098904003" sldId="273"/>
            <ac:spMk id="42" creationId="{BB8536FA-23C9-44AB-8B56-152EC6A5D43E}"/>
          </ac:spMkLst>
        </pc:spChg>
        <pc:spChg chg="mod">
          <ac:chgData name="현호 임" userId="d12fd96a-857e-4157-8089-84cefa2f0fc3" providerId="ADAL" clId="{A3E2471E-BEC1-4D1C-9A13-722A9074A4B8}" dt="2019-06-09T15:54:35.934" v="395" actId="403"/>
          <ac:spMkLst>
            <pc:docMk/>
            <pc:sldMk cId="2098904003" sldId="273"/>
            <ac:spMk id="51" creationId="{7796B42C-145E-49EF-96F3-861DDF108AD0}"/>
          </ac:spMkLst>
        </pc:spChg>
        <pc:picChg chg="add mod">
          <ac:chgData name="현호 임" userId="d12fd96a-857e-4157-8089-84cefa2f0fc3" providerId="ADAL" clId="{A3E2471E-BEC1-4D1C-9A13-722A9074A4B8}" dt="2019-06-09T18:49:26.971" v="2919" actId="1076"/>
          <ac:picMkLst>
            <pc:docMk/>
            <pc:sldMk cId="2098904003" sldId="273"/>
            <ac:picMk id="14" creationId="{DDAA8D85-8C9A-4F16-88A6-81CA4359C61E}"/>
          </ac:picMkLst>
        </pc:picChg>
        <pc:cxnChg chg="mod">
          <ac:chgData name="현호 임" userId="d12fd96a-857e-4157-8089-84cefa2f0fc3" providerId="ADAL" clId="{A3E2471E-BEC1-4D1C-9A13-722A9074A4B8}" dt="2019-06-09T15:54:38.530" v="396" actId="403"/>
          <ac:cxnSpMkLst>
            <pc:docMk/>
            <pc:sldMk cId="2098904003" sldId="273"/>
            <ac:cxnSpMk id="16" creationId="{592B6F0F-8CF1-402C-A6C0-9996E0681798}"/>
          </ac:cxnSpMkLst>
        </pc:cxnChg>
        <pc:cxnChg chg="add del">
          <ac:chgData name="현호 임" userId="d12fd96a-857e-4157-8089-84cefa2f0fc3" providerId="ADAL" clId="{A3E2471E-BEC1-4D1C-9A13-722A9074A4B8}" dt="2019-06-09T15:54:49.296" v="404"/>
          <ac:cxnSpMkLst>
            <pc:docMk/>
            <pc:sldMk cId="2098904003" sldId="273"/>
            <ac:cxnSpMk id="19" creationId="{B42AB547-7CDC-46C8-8A62-6ABED8369257}"/>
          </ac:cxnSpMkLst>
        </pc:cxnChg>
        <pc:cxnChg chg="add del">
          <ac:chgData name="현호 임" userId="d12fd96a-857e-4157-8089-84cefa2f0fc3" providerId="ADAL" clId="{A3E2471E-BEC1-4D1C-9A13-722A9074A4B8}" dt="2019-06-09T15:54:49.129" v="403"/>
          <ac:cxnSpMkLst>
            <pc:docMk/>
            <pc:sldMk cId="2098904003" sldId="273"/>
            <ac:cxnSpMk id="20" creationId="{1CC6EE9F-EF2E-4C54-8DCE-C2FA522B0505}"/>
          </ac:cxnSpMkLst>
        </pc:cxnChg>
        <pc:cxnChg chg="mod">
          <ac:chgData name="현호 임" userId="d12fd96a-857e-4157-8089-84cefa2f0fc3" providerId="ADAL" clId="{A3E2471E-BEC1-4D1C-9A13-722A9074A4B8}" dt="2019-06-09T15:54:40.277" v="397" actId="403"/>
          <ac:cxnSpMkLst>
            <pc:docMk/>
            <pc:sldMk cId="2098904003" sldId="273"/>
            <ac:cxnSpMk id="38" creationId="{C267A075-8EFC-4121-BFD6-89AE5C3CACAE}"/>
          </ac:cxnSpMkLst>
        </pc:cxnChg>
        <pc:cxnChg chg="mod">
          <ac:chgData name="현호 임" userId="d12fd96a-857e-4157-8089-84cefa2f0fc3" providerId="ADAL" clId="{A3E2471E-BEC1-4D1C-9A13-722A9074A4B8}" dt="2019-06-09T15:54:32.784" v="392" actId="1076"/>
          <ac:cxnSpMkLst>
            <pc:docMk/>
            <pc:sldMk cId="2098904003" sldId="273"/>
            <ac:cxnSpMk id="53" creationId="{BE6DE90B-4AE3-4AA4-80CD-7EDBAFB06414}"/>
          </ac:cxnSpMkLst>
        </pc:cxnChg>
      </pc:sldChg>
      <pc:sldChg chg="modSp del">
        <pc:chgData name="현호 임" userId="d12fd96a-857e-4157-8089-84cefa2f0fc3" providerId="ADAL" clId="{A3E2471E-BEC1-4D1C-9A13-722A9074A4B8}" dt="2019-06-09T16:29:22.825" v="1002" actId="2696"/>
        <pc:sldMkLst>
          <pc:docMk/>
          <pc:sldMk cId="3118111216" sldId="277"/>
        </pc:sldMkLst>
        <pc:spChg chg="mod">
          <ac:chgData name="현호 임" userId="d12fd96a-857e-4157-8089-84cefa2f0fc3" providerId="ADAL" clId="{A3E2471E-BEC1-4D1C-9A13-722A9074A4B8}" dt="2019-06-09T15:47:31.151" v="13" actId="20577"/>
          <ac:spMkLst>
            <pc:docMk/>
            <pc:sldMk cId="3118111216" sldId="277"/>
            <ac:spMk id="2" creationId="{00000000-0000-0000-0000-000000000000}"/>
          </ac:spMkLst>
        </pc:spChg>
      </pc:sldChg>
      <pc:sldChg chg="modSp">
        <pc:chgData name="현호 임" userId="d12fd96a-857e-4157-8089-84cefa2f0fc3" providerId="ADAL" clId="{A3E2471E-BEC1-4D1C-9A13-722A9074A4B8}" dt="2019-06-09T17:08:54.942" v="1994" actId="20577"/>
        <pc:sldMkLst>
          <pc:docMk/>
          <pc:sldMk cId="3955597486" sldId="278"/>
        </pc:sldMkLst>
        <pc:spChg chg="mod">
          <ac:chgData name="현호 임" userId="d12fd96a-857e-4157-8089-84cefa2f0fc3" providerId="ADAL" clId="{A3E2471E-BEC1-4D1C-9A13-722A9074A4B8}" dt="2019-06-09T17:08:54.942" v="1994" actId="20577"/>
          <ac:spMkLst>
            <pc:docMk/>
            <pc:sldMk cId="3955597486" sldId="278"/>
            <ac:spMk id="3" creationId="{00000000-0000-0000-0000-000000000000}"/>
          </ac:spMkLst>
        </pc:spChg>
      </pc:sldChg>
      <pc:sldChg chg="addSp delSp modSp modAnim">
        <pc:chgData name="현호 임" userId="d12fd96a-857e-4157-8089-84cefa2f0fc3" providerId="ADAL" clId="{A3E2471E-BEC1-4D1C-9A13-722A9074A4B8}" dt="2019-06-09T17:16:12.172" v="2022" actId="1036"/>
        <pc:sldMkLst>
          <pc:docMk/>
          <pc:sldMk cId="3465562018" sldId="280"/>
        </pc:sldMkLst>
        <pc:spChg chg="mod">
          <ac:chgData name="현호 임" userId="d12fd96a-857e-4157-8089-84cefa2f0fc3" providerId="ADAL" clId="{A3E2471E-BEC1-4D1C-9A13-722A9074A4B8}" dt="2019-06-09T17:16:05.251" v="2014" actId="1076"/>
          <ac:spMkLst>
            <pc:docMk/>
            <pc:sldMk cId="3465562018" sldId="280"/>
            <ac:spMk id="2" creationId="{00000000-0000-0000-0000-000000000000}"/>
          </ac:spMkLst>
        </pc:spChg>
        <pc:spChg chg="del">
          <ac:chgData name="현호 임" userId="d12fd96a-857e-4157-8089-84cefa2f0fc3" providerId="ADAL" clId="{A3E2471E-BEC1-4D1C-9A13-722A9074A4B8}" dt="2019-06-09T17:09:31.211" v="1997" actId="478"/>
          <ac:spMkLst>
            <pc:docMk/>
            <pc:sldMk cId="3465562018" sldId="280"/>
            <ac:spMk id="11" creationId="{BDBE469B-DF3E-480E-AD08-988856B7E1C1}"/>
          </ac:spMkLst>
        </pc:spChg>
        <pc:spChg chg="del">
          <ac:chgData name="현호 임" userId="d12fd96a-857e-4157-8089-84cefa2f0fc3" providerId="ADAL" clId="{A3E2471E-BEC1-4D1C-9A13-722A9074A4B8}" dt="2019-06-09T17:09:32.213" v="1998" actId="478"/>
          <ac:spMkLst>
            <pc:docMk/>
            <pc:sldMk cId="3465562018" sldId="280"/>
            <ac:spMk id="12" creationId="{F266BE02-DAEF-4B24-8A78-5B59B58E5A7A}"/>
          </ac:spMkLst>
        </pc:spChg>
        <pc:picChg chg="add mod">
          <ac:chgData name="현호 임" userId="d12fd96a-857e-4157-8089-84cefa2f0fc3" providerId="ADAL" clId="{A3E2471E-BEC1-4D1C-9A13-722A9074A4B8}" dt="2019-06-09T17:16:12.172" v="2022" actId="1036"/>
          <ac:picMkLst>
            <pc:docMk/>
            <pc:sldMk cId="3465562018" sldId="280"/>
            <ac:picMk id="4" creationId="{D84863F4-68DC-497B-A4CF-2A0B71C3EF2C}"/>
          </ac:picMkLst>
        </pc:picChg>
        <pc:picChg chg="del">
          <ac:chgData name="현호 임" userId="d12fd96a-857e-4157-8089-84cefa2f0fc3" providerId="ADAL" clId="{A3E2471E-BEC1-4D1C-9A13-722A9074A4B8}" dt="2019-06-09T17:09:29.390" v="1995" actId="478"/>
          <ac:picMkLst>
            <pc:docMk/>
            <pc:sldMk cId="3465562018" sldId="280"/>
            <ac:picMk id="8" creationId="{BEBF6E01-9254-49E7-B58A-F984C14155CA}"/>
          </ac:picMkLst>
        </pc:picChg>
        <pc:picChg chg="del">
          <ac:chgData name="현호 임" userId="d12fd96a-857e-4157-8089-84cefa2f0fc3" providerId="ADAL" clId="{A3E2471E-BEC1-4D1C-9A13-722A9074A4B8}" dt="2019-06-09T17:09:29.797" v="1996" actId="478"/>
          <ac:picMkLst>
            <pc:docMk/>
            <pc:sldMk cId="3465562018" sldId="280"/>
            <ac:picMk id="10" creationId="{823C271A-D556-4B26-91CF-3184885F1552}"/>
          </ac:picMkLst>
        </pc:picChg>
      </pc:sldChg>
      <pc:sldChg chg="addSp modSp ord">
        <pc:chgData name="현호 임" userId="d12fd96a-857e-4157-8089-84cefa2f0fc3" providerId="ADAL" clId="{A3E2471E-BEC1-4D1C-9A13-722A9074A4B8}" dt="2019-06-09T16:54:38.367" v="1884"/>
        <pc:sldMkLst>
          <pc:docMk/>
          <pc:sldMk cId="2158673311" sldId="281"/>
        </pc:sldMkLst>
        <pc:spChg chg="mod">
          <ac:chgData name="현호 임" userId="d12fd96a-857e-4157-8089-84cefa2f0fc3" providerId="ADAL" clId="{A3E2471E-BEC1-4D1C-9A13-722A9074A4B8}" dt="2019-06-09T16:14:23.762" v="609" actId="404"/>
          <ac:spMkLst>
            <pc:docMk/>
            <pc:sldMk cId="2158673311" sldId="281"/>
            <ac:spMk id="5" creationId="{17EF8351-C44E-45EF-91C3-471791395C56}"/>
          </ac:spMkLst>
        </pc:spChg>
        <pc:picChg chg="mod">
          <ac:chgData name="현호 임" userId="d12fd96a-857e-4157-8089-84cefa2f0fc3" providerId="ADAL" clId="{A3E2471E-BEC1-4D1C-9A13-722A9074A4B8}" dt="2019-06-09T16:14:56.865" v="621" actId="14100"/>
          <ac:picMkLst>
            <pc:docMk/>
            <pc:sldMk cId="2158673311" sldId="281"/>
            <ac:picMk id="4" creationId="{74542878-86AD-4941-8B22-84D5CBCE073E}"/>
          </ac:picMkLst>
        </pc:picChg>
        <pc:picChg chg="add mod modCrop">
          <ac:chgData name="현호 임" userId="d12fd96a-857e-4157-8089-84cefa2f0fc3" providerId="ADAL" clId="{A3E2471E-BEC1-4D1C-9A13-722A9074A4B8}" dt="2019-06-09T16:14:58.727" v="622" actId="1076"/>
          <ac:picMkLst>
            <pc:docMk/>
            <pc:sldMk cId="2158673311" sldId="281"/>
            <ac:picMk id="6" creationId="{FE68A751-3E0E-49EA-B0ED-724F8C009F2A}"/>
          </ac:picMkLst>
        </pc:picChg>
      </pc:sldChg>
      <pc:sldChg chg="ord">
        <pc:chgData name="현호 임" userId="d12fd96a-857e-4157-8089-84cefa2f0fc3" providerId="ADAL" clId="{A3E2471E-BEC1-4D1C-9A13-722A9074A4B8}" dt="2019-06-09T16:54:38.367" v="1884"/>
        <pc:sldMkLst>
          <pc:docMk/>
          <pc:sldMk cId="2912471513" sldId="282"/>
        </pc:sldMkLst>
      </pc:sldChg>
      <pc:sldChg chg="modSp">
        <pc:chgData name="현호 임" userId="d12fd96a-857e-4157-8089-84cefa2f0fc3" providerId="ADAL" clId="{A3E2471E-BEC1-4D1C-9A13-722A9074A4B8}" dt="2019-06-09T17:26:07.460" v="2256" actId="20577"/>
        <pc:sldMkLst>
          <pc:docMk/>
          <pc:sldMk cId="936129768" sldId="283"/>
        </pc:sldMkLst>
        <pc:spChg chg="mod">
          <ac:chgData name="현호 임" userId="d12fd96a-857e-4157-8089-84cefa2f0fc3" providerId="ADAL" clId="{A3E2471E-BEC1-4D1C-9A13-722A9074A4B8}" dt="2019-06-09T16:55:39.929" v="1943" actId="20577"/>
          <ac:spMkLst>
            <pc:docMk/>
            <pc:sldMk cId="936129768" sldId="283"/>
            <ac:spMk id="2" creationId="{00000000-0000-0000-0000-000000000000}"/>
          </ac:spMkLst>
        </pc:spChg>
        <pc:spChg chg="mod">
          <ac:chgData name="현호 임" userId="d12fd96a-857e-4157-8089-84cefa2f0fc3" providerId="ADAL" clId="{A3E2471E-BEC1-4D1C-9A13-722A9074A4B8}" dt="2019-06-09T17:26:07.460" v="2256" actId="20577"/>
          <ac:spMkLst>
            <pc:docMk/>
            <pc:sldMk cId="936129768" sldId="283"/>
            <ac:spMk id="12" creationId="{05B375A2-83C4-4320-8901-3D53F7F66B61}"/>
          </ac:spMkLst>
        </pc:spChg>
      </pc:sldChg>
      <pc:sldChg chg="addSp delSp modSp add del">
        <pc:chgData name="현호 임" userId="d12fd96a-857e-4157-8089-84cefa2f0fc3" providerId="ADAL" clId="{A3E2471E-BEC1-4D1C-9A13-722A9074A4B8}" dt="2019-06-09T18:48:09.492" v="2883" actId="2696"/>
        <pc:sldMkLst>
          <pc:docMk/>
          <pc:sldMk cId="1016281094" sldId="284"/>
        </pc:sldMkLst>
        <pc:spChg chg="mod">
          <ac:chgData name="현호 임" userId="d12fd96a-857e-4157-8089-84cefa2f0fc3" providerId="ADAL" clId="{A3E2471E-BEC1-4D1C-9A13-722A9074A4B8}" dt="2019-06-09T18:47:32.338" v="2857" actId="1076"/>
          <ac:spMkLst>
            <pc:docMk/>
            <pc:sldMk cId="1016281094" sldId="284"/>
            <ac:spMk id="2" creationId="{0BB7B59E-3665-4042-B548-5A3A60CB6DF7}"/>
          </ac:spMkLst>
        </pc:spChg>
        <pc:spChg chg="mod">
          <ac:chgData name="현호 임" userId="d12fd96a-857e-4157-8089-84cefa2f0fc3" providerId="ADAL" clId="{A3E2471E-BEC1-4D1C-9A13-722A9074A4B8}" dt="2019-06-09T18:47:29.088" v="2856" actId="14100"/>
          <ac:spMkLst>
            <pc:docMk/>
            <pc:sldMk cId="1016281094" sldId="284"/>
            <ac:spMk id="22" creationId="{CC43E1F4-3FA9-4B83-B8A9-221501CA9701}"/>
          </ac:spMkLst>
        </pc:spChg>
        <pc:spChg chg="add 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25" creationId="{7C016982-7614-4008-958A-1FDB1CC4B9A5}"/>
          </ac:spMkLst>
        </pc:spChg>
        <pc:spChg chg="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31" creationId="{FE7ADE1B-61D6-4573-A7C2-7B807E711CF8}"/>
          </ac:spMkLst>
        </pc:spChg>
        <pc:spChg chg="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36" creationId="{671324FE-56E7-4C19-BCB0-63F2696604C5}"/>
          </ac:spMkLst>
        </pc:spChg>
        <pc:spChg chg="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37" creationId="{29815D34-B5D5-471C-A4E7-9F6EF0CCA55D}"/>
          </ac:spMkLst>
        </pc:spChg>
        <pc:spChg chg="del">
          <ac:chgData name="현호 임" userId="d12fd96a-857e-4157-8089-84cefa2f0fc3" providerId="ADAL" clId="{A3E2471E-BEC1-4D1C-9A13-722A9074A4B8}" dt="2019-06-09T15:51:25.001" v="257" actId="478"/>
          <ac:spMkLst>
            <pc:docMk/>
            <pc:sldMk cId="1016281094" sldId="284"/>
            <ac:spMk id="42" creationId="{BB8536FA-23C9-44AB-8B56-152EC6A5D43E}"/>
          </ac:spMkLst>
        </pc:spChg>
        <pc:spChg chg="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51" creationId="{7796B42C-145E-49EF-96F3-861DDF108AD0}"/>
          </ac:spMkLst>
        </pc:spChg>
        <pc:spChg chg="mod">
          <ac:chgData name="현호 임" userId="d12fd96a-857e-4157-8089-84cefa2f0fc3" providerId="ADAL" clId="{A3E2471E-BEC1-4D1C-9A13-722A9074A4B8}" dt="2019-06-09T18:46:49.169" v="2852" actId="1035"/>
          <ac:spMkLst>
            <pc:docMk/>
            <pc:sldMk cId="1016281094" sldId="284"/>
            <ac:spMk id="52" creationId="{54540D58-0756-455A-A074-A1662029CBF4}"/>
          </ac:spMkLst>
        </pc:spChg>
        <pc:graphicFrameChg chg="mod modGraphic">
          <ac:chgData name="현호 임" userId="d12fd96a-857e-4157-8089-84cefa2f0fc3" providerId="ADAL" clId="{A3E2471E-BEC1-4D1C-9A13-722A9074A4B8}" dt="2019-06-09T18:46:49.169" v="2852" actId="1035"/>
          <ac:graphicFrameMkLst>
            <pc:docMk/>
            <pc:sldMk cId="1016281094" sldId="284"/>
            <ac:graphicFrameMk id="3" creationId="{07F225DE-F36C-4E4E-91BB-BA5D7FC01433}"/>
          </ac:graphicFrameMkLst>
        </pc:graphicFrameChg>
        <pc:picChg chg="add del mod">
          <ac:chgData name="현호 임" userId="d12fd96a-857e-4157-8089-84cefa2f0fc3" providerId="ADAL" clId="{A3E2471E-BEC1-4D1C-9A13-722A9074A4B8}" dt="2019-06-09T18:46:41.576" v="2830"/>
          <ac:picMkLst>
            <pc:docMk/>
            <pc:sldMk cId="1016281094" sldId="284"/>
            <ac:picMk id="14" creationId="{CFFDC3D6-6A16-4F02-A246-0D45BDC12A58}"/>
          </ac:picMkLst>
        </pc:picChg>
        <pc:picChg chg="add mod">
          <ac:chgData name="현호 임" userId="d12fd96a-857e-4157-8089-84cefa2f0fc3" providerId="ADAL" clId="{A3E2471E-BEC1-4D1C-9A13-722A9074A4B8}" dt="2019-06-09T18:47:21.698" v="2854" actId="1076"/>
          <ac:picMkLst>
            <pc:docMk/>
            <pc:sldMk cId="1016281094" sldId="284"/>
            <ac:picMk id="15" creationId="{9588C8DA-DC3D-4684-9CDD-2E1C806B5483}"/>
          </ac:picMkLst>
        </pc:picChg>
        <pc:cxnChg chg="del mod">
          <ac:chgData name="현호 임" userId="d12fd96a-857e-4157-8089-84cefa2f0fc3" providerId="ADAL" clId="{A3E2471E-BEC1-4D1C-9A13-722A9074A4B8}" dt="2019-06-09T15:51:23.156" v="256" actId="478"/>
          <ac:cxnSpMkLst>
            <pc:docMk/>
            <pc:sldMk cId="1016281094" sldId="284"/>
            <ac:cxnSpMk id="16" creationId="{592B6F0F-8CF1-402C-A6C0-9996E0681798}"/>
          </ac:cxnSpMkLst>
        </pc:cxnChg>
        <pc:cxnChg chg="add mod">
          <ac:chgData name="현호 임" userId="d12fd96a-857e-4157-8089-84cefa2f0fc3" providerId="ADAL" clId="{A3E2471E-BEC1-4D1C-9A13-722A9074A4B8}" dt="2019-06-09T18:46:49.169" v="2852" actId="1035"/>
          <ac:cxnSpMkLst>
            <pc:docMk/>
            <pc:sldMk cId="1016281094" sldId="284"/>
            <ac:cxnSpMk id="17" creationId="{94F3C640-2085-4CDF-8FDE-628E7766994B}"/>
          </ac:cxnSpMkLst>
        </pc:cxnChg>
        <pc:cxnChg chg="add mod">
          <ac:chgData name="현호 임" userId="d12fd96a-857e-4157-8089-84cefa2f0fc3" providerId="ADAL" clId="{A3E2471E-BEC1-4D1C-9A13-722A9074A4B8}" dt="2019-06-09T18:46:49.169" v="2852" actId="1035"/>
          <ac:cxnSpMkLst>
            <pc:docMk/>
            <pc:sldMk cId="1016281094" sldId="284"/>
            <ac:cxnSpMk id="21" creationId="{8697227A-5E1F-48E5-9F6E-CFCE347F7730}"/>
          </ac:cxnSpMkLst>
        </pc:cxnChg>
        <pc:cxnChg chg="add mod">
          <ac:chgData name="현호 임" userId="d12fd96a-857e-4157-8089-84cefa2f0fc3" providerId="ADAL" clId="{A3E2471E-BEC1-4D1C-9A13-722A9074A4B8}" dt="2019-06-09T18:46:49.169" v="2852" actId="1035"/>
          <ac:cxnSpMkLst>
            <pc:docMk/>
            <pc:sldMk cId="1016281094" sldId="284"/>
            <ac:cxnSpMk id="23" creationId="{15739559-2431-47A7-9054-5F9DD725512C}"/>
          </ac:cxnSpMkLst>
        </pc:cxnChg>
        <pc:cxnChg chg="del mod">
          <ac:chgData name="현호 임" userId="d12fd96a-857e-4157-8089-84cefa2f0fc3" providerId="ADAL" clId="{A3E2471E-BEC1-4D1C-9A13-722A9074A4B8}" dt="2019-06-09T15:51:28.344" v="259" actId="478"/>
          <ac:cxnSpMkLst>
            <pc:docMk/>
            <pc:sldMk cId="1016281094" sldId="284"/>
            <ac:cxnSpMk id="38" creationId="{C267A075-8EFC-4121-BFD6-89AE5C3CACAE}"/>
          </ac:cxnSpMkLst>
        </pc:cxnChg>
        <pc:cxnChg chg="del mod">
          <ac:chgData name="현호 임" userId="d12fd96a-857e-4157-8089-84cefa2f0fc3" providerId="ADAL" clId="{A3E2471E-BEC1-4D1C-9A13-722A9074A4B8}" dt="2019-06-09T15:51:38.977" v="262" actId="478"/>
          <ac:cxnSpMkLst>
            <pc:docMk/>
            <pc:sldMk cId="1016281094" sldId="284"/>
            <ac:cxnSpMk id="53" creationId="{BE6DE90B-4AE3-4AA4-80CD-7EDBAFB06414}"/>
          </ac:cxnSpMkLst>
        </pc:cxnChg>
      </pc:sldChg>
      <pc:sldChg chg="modSp add">
        <pc:chgData name="현호 임" userId="d12fd96a-857e-4157-8089-84cefa2f0fc3" providerId="ADAL" clId="{A3E2471E-BEC1-4D1C-9A13-722A9074A4B8}" dt="2019-06-09T16:45:31.575" v="1847" actId="2710"/>
        <pc:sldMkLst>
          <pc:docMk/>
          <pc:sldMk cId="2921247309" sldId="285"/>
        </pc:sldMkLst>
        <pc:spChg chg="mod">
          <ac:chgData name="현호 임" userId="d12fd96a-857e-4157-8089-84cefa2f0fc3" providerId="ADAL" clId="{A3E2471E-BEC1-4D1C-9A13-722A9074A4B8}" dt="2019-06-09T16:29:46.888" v="1031"/>
          <ac:spMkLst>
            <pc:docMk/>
            <pc:sldMk cId="2921247309" sldId="285"/>
            <ac:spMk id="2" creationId="{005641E3-1FEF-4E6C-96DA-C3D0DFDCCE3D}"/>
          </ac:spMkLst>
        </pc:spChg>
        <pc:spChg chg="mod">
          <ac:chgData name="현호 임" userId="d12fd96a-857e-4157-8089-84cefa2f0fc3" providerId="ADAL" clId="{A3E2471E-BEC1-4D1C-9A13-722A9074A4B8}" dt="2019-06-09T16:45:31.575" v="1847" actId="2710"/>
          <ac:spMkLst>
            <pc:docMk/>
            <pc:sldMk cId="2921247309" sldId="285"/>
            <ac:spMk id="3" creationId="{4025105C-040D-4345-9F02-FE193F1E8D6B}"/>
          </ac:spMkLst>
        </pc:spChg>
      </pc:sldChg>
      <pc:sldChg chg="modSp">
        <pc:chgData name="현호 임" userId="d12fd96a-857e-4157-8089-84cefa2f0fc3" providerId="ADAL" clId="{A3E2471E-BEC1-4D1C-9A13-722A9074A4B8}" dt="2019-06-09T17:08:27.654" v="1993" actId="403"/>
        <pc:sldMkLst>
          <pc:docMk/>
          <pc:sldMk cId="455939493" sldId="286"/>
        </pc:sldMkLst>
        <pc:spChg chg="mod">
          <ac:chgData name="현호 임" userId="d12fd96a-857e-4157-8089-84cefa2f0fc3" providerId="ADAL" clId="{A3E2471E-BEC1-4D1C-9A13-722A9074A4B8}" dt="2019-06-09T17:08:27.654" v="1993" actId="403"/>
          <ac:spMkLst>
            <pc:docMk/>
            <pc:sldMk cId="455939493" sldId="286"/>
            <ac:spMk id="11" creationId="{428C6BFA-897C-4F59-8A25-C1E7DAEF86EC}"/>
          </ac:spMkLst>
        </pc:spChg>
        <pc:graphicFrameChg chg="mod modGraphic">
          <ac:chgData name="현호 임" userId="d12fd96a-857e-4157-8089-84cefa2f0fc3" providerId="ADAL" clId="{A3E2471E-BEC1-4D1C-9A13-722A9074A4B8}" dt="2019-06-09T17:08:11.920" v="1984" actId="1076"/>
          <ac:graphicFrameMkLst>
            <pc:docMk/>
            <pc:sldMk cId="455939493" sldId="286"/>
            <ac:graphicFrameMk id="6" creationId="{4489634E-512E-49A5-A090-DF79A9666653}"/>
          </ac:graphicFrameMkLst>
        </pc:graphicFrameChg>
        <pc:graphicFrameChg chg="mod">
          <ac:chgData name="현호 임" userId="d12fd96a-857e-4157-8089-84cefa2f0fc3" providerId="ADAL" clId="{A3E2471E-BEC1-4D1C-9A13-722A9074A4B8}" dt="2019-06-09T17:08:17.610" v="1986" actId="1076"/>
          <ac:graphicFrameMkLst>
            <pc:docMk/>
            <pc:sldMk cId="455939493" sldId="286"/>
            <ac:graphicFrameMk id="8" creationId="{38F75483-C3B0-4AEA-B0E1-C283C2C2A19B}"/>
          </ac:graphicFrameMkLst>
        </pc:graphicFrameChg>
      </pc:sldChg>
      <pc:sldChg chg="addSp delSp modSp del">
        <pc:chgData name="현호 임" userId="d12fd96a-857e-4157-8089-84cefa2f0fc3" providerId="ADAL" clId="{A3E2471E-BEC1-4D1C-9A13-722A9074A4B8}" dt="2019-06-09T18:48:09.539" v="2884" actId="2696"/>
        <pc:sldMkLst>
          <pc:docMk/>
          <pc:sldMk cId="1917453917" sldId="287"/>
        </pc:sldMkLst>
        <pc:picChg chg="add mod modCrop">
          <ac:chgData name="현호 임" userId="d12fd96a-857e-4157-8089-84cefa2f0fc3" providerId="ADAL" clId="{A3E2471E-BEC1-4D1C-9A13-722A9074A4B8}" dt="2019-06-09T18:46:37.311" v="2826" actId="1076"/>
          <ac:picMkLst>
            <pc:docMk/>
            <pc:sldMk cId="1917453917" sldId="287"/>
            <ac:picMk id="3" creationId="{6E846F50-CE04-463B-A4B4-F8FA030C8459}"/>
          </ac:picMkLst>
        </pc:picChg>
        <pc:picChg chg="del mod">
          <ac:chgData name="현호 임" userId="d12fd96a-857e-4157-8089-84cefa2f0fc3" providerId="ADAL" clId="{A3E2471E-BEC1-4D1C-9A13-722A9074A4B8}" dt="2019-06-09T18:45:23.284" v="2807" actId="478"/>
          <ac:picMkLst>
            <pc:docMk/>
            <pc:sldMk cId="1917453917" sldId="287"/>
            <ac:picMk id="4" creationId="{8BA2500D-B7B5-465C-B91F-F2E97A7EC71B}"/>
          </ac:picMkLst>
        </pc:picChg>
      </pc:sldChg>
      <pc:sldChg chg="addSp delSp modSp del">
        <pc:chgData name="현호 임" userId="d12fd96a-857e-4157-8089-84cefa2f0fc3" providerId="ADAL" clId="{A3E2471E-BEC1-4D1C-9A13-722A9074A4B8}" dt="2019-06-09T18:49:36.080" v="2926" actId="2696"/>
        <pc:sldMkLst>
          <pc:docMk/>
          <pc:sldMk cId="342531873" sldId="288"/>
        </pc:sldMkLst>
        <pc:picChg chg="add mod modCrop">
          <ac:chgData name="현호 임" userId="d12fd96a-857e-4157-8089-84cefa2f0fc3" providerId="ADAL" clId="{A3E2471E-BEC1-4D1C-9A13-722A9074A4B8}" dt="2019-06-09T18:49:21.815" v="2916" actId="732"/>
          <ac:picMkLst>
            <pc:docMk/>
            <pc:sldMk cId="342531873" sldId="288"/>
            <ac:picMk id="3" creationId="{00B32F3C-64E1-41BB-9586-B7C80B512583}"/>
          </ac:picMkLst>
        </pc:picChg>
        <pc:picChg chg="del mod">
          <ac:chgData name="현호 임" userId="d12fd96a-857e-4157-8089-84cefa2f0fc3" providerId="ADAL" clId="{A3E2471E-BEC1-4D1C-9A13-722A9074A4B8}" dt="2019-06-09T18:45:49.673" v="2812" actId="478"/>
          <ac:picMkLst>
            <pc:docMk/>
            <pc:sldMk cId="342531873" sldId="288"/>
            <ac:picMk id="4" creationId="{99B9C5E6-5685-47FD-B5C4-D935A8035816}"/>
          </ac:picMkLst>
        </pc:picChg>
      </pc:sldChg>
      <pc:sldChg chg="modSp del">
        <pc:chgData name="현호 임" userId="d12fd96a-857e-4157-8089-84cefa2f0fc3" providerId="ADAL" clId="{A3E2471E-BEC1-4D1C-9A13-722A9074A4B8}" dt="2019-06-09T18:51:33.025" v="2990" actId="2696"/>
        <pc:sldMkLst>
          <pc:docMk/>
          <pc:sldMk cId="3642700741" sldId="289"/>
        </pc:sldMkLst>
        <pc:picChg chg="mod modCrop">
          <ac:chgData name="현호 임" userId="d12fd96a-857e-4157-8089-84cefa2f0fc3" providerId="ADAL" clId="{A3E2471E-BEC1-4D1C-9A13-722A9074A4B8}" dt="2019-06-09T18:50:56.184" v="2957" actId="1076"/>
          <ac:picMkLst>
            <pc:docMk/>
            <pc:sldMk cId="3642700741" sldId="289"/>
            <ac:picMk id="2" creationId="{8A17710A-21A0-4E74-9219-98230524E93F}"/>
          </ac:picMkLst>
        </pc:picChg>
        <pc:picChg chg="mod modCrop">
          <ac:chgData name="현호 임" userId="d12fd96a-857e-4157-8089-84cefa2f0fc3" providerId="ADAL" clId="{A3E2471E-BEC1-4D1C-9A13-722A9074A4B8}" dt="2019-06-09T18:50:51.871" v="2954" actId="1076"/>
          <ac:picMkLst>
            <pc:docMk/>
            <pc:sldMk cId="3642700741" sldId="289"/>
            <ac:picMk id="4" creationId="{C37DC5D2-03DE-4819-8D8E-41BF0A5A0DD5}"/>
          </ac:picMkLst>
        </pc:picChg>
      </pc:sldChg>
      <pc:sldChg chg="modSp del">
        <pc:chgData name="현호 임" userId="d12fd96a-857e-4157-8089-84cefa2f0fc3" providerId="ADAL" clId="{A3E2471E-BEC1-4D1C-9A13-722A9074A4B8}" dt="2019-06-09T18:50:26.967" v="2944" actId="2696"/>
        <pc:sldMkLst>
          <pc:docMk/>
          <pc:sldMk cId="4203321269" sldId="290"/>
        </pc:sldMkLst>
        <pc:picChg chg="mod modCrop">
          <ac:chgData name="현호 임" userId="d12fd96a-857e-4157-8089-84cefa2f0fc3" providerId="ADAL" clId="{A3E2471E-BEC1-4D1C-9A13-722A9074A4B8}" dt="2019-06-09T18:50:16.405" v="2939" actId="732"/>
          <ac:picMkLst>
            <pc:docMk/>
            <pc:sldMk cId="4203321269" sldId="290"/>
            <ac:picMk id="8" creationId="{02E7B44C-D67C-438D-9D60-A81F316A7662}"/>
          </ac:picMkLst>
        </pc:picChg>
      </pc:sldChg>
      <pc:sldChg chg="delSp modSp add">
        <pc:chgData name="현호 임" userId="d12fd96a-857e-4157-8089-84cefa2f0fc3" providerId="ADAL" clId="{A3E2471E-BEC1-4D1C-9A13-722A9074A4B8}" dt="2019-06-09T17:33:11.097" v="2323" actId="1036"/>
        <pc:sldMkLst>
          <pc:docMk/>
          <pc:sldMk cId="1635046660" sldId="291"/>
        </pc:sldMkLst>
        <pc:spChg chg="mod">
          <ac:chgData name="현호 임" userId="d12fd96a-857e-4157-8089-84cefa2f0fc3" providerId="ADAL" clId="{A3E2471E-BEC1-4D1C-9A13-722A9074A4B8}" dt="2019-06-09T17:33:11.097" v="2323" actId="1036"/>
          <ac:spMkLst>
            <pc:docMk/>
            <pc:sldMk cId="1635046660" sldId="291"/>
            <ac:spMk id="2" creationId="{A368209F-F357-4BDB-9E87-34BCFF5E2D17}"/>
          </ac:spMkLst>
        </pc:spChg>
        <pc:spChg chg="del">
          <ac:chgData name="현호 임" userId="d12fd96a-857e-4157-8089-84cefa2f0fc3" providerId="ADAL" clId="{A3E2471E-BEC1-4D1C-9A13-722A9074A4B8}" dt="2019-06-09T17:32:51.206" v="2258" actId="478"/>
          <ac:spMkLst>
            <pc:docMk/>
            <pc:sldMk cId="1635046660" sldId="291"/>
            <ac:spMk id="3" creationId="{8B908F6F-FE66-4A09-B747-4C9FFD62E730}"/>
          </ac:spMkLst>
        </pc:spChg>
      </pc:sldChg>
      <pc:sldChg chg="addSp delSp modSp add">
        <pc:chgData name="현호 임" userId="d12fd96a-857e-4157-8089-84cefa2f0fc3" providerId="ADAL" clId="{A3E2471E-BEC1-4D1C-9A13-722A9074A4B8}" dt="2019-06-09T18:44:21.773" v="2778" actId="478"/>
        <pc:sldMkLst>
          <pc:docMk/>
          <pc:sldMk cId="3409242521" sldId="293"/>
        </pc:sldMkLst>
        <pc:spChg chg="mod">
          <ac:chgData name="현호 임" userId="d12fd96a-857e-4157-8089-84cefa2f0fc3" providerId="ADAL" clId="{A3E2471E-BEC1-4D1C-9A13-722A9074A4B8}" dt="2019-06-09T18:13:41.438" v="2334"/>
          <ac:spMkLst>
            <pc:docMk/>
            <pc:sldMk cId="3409242521" sldId="293"/>
            <ac:spMk id="2" creationId="{A0FB1E58-8995-49D5-8E63-7DF748AC1F60}"/>
          </ac:spMkLst>
        </pc:spChg>
        <pc:spChg chg="del">
          <ac:chgData name="현호 임" userId="d12fd96a-857e-4157-8089-84cefa2f0fc3" providerId="ADAL" clId="{A3E2471E-BEC1-4D1C-9A13-722A9074A4B8}" dt="2019-06-09T18:13:42.425" v="2335" actId="478"/>
          <ac:spMkLst>
            <pc:docMk/>
            <pc:sldMk cId="3409242521" sldId="293"/>
            <ac:spMk id="3" creationId="{20ADFDAA-9969-4981-8637-4656C6526B9F}"/>
          </ac:spMkLst>
        </pc:spChg>
        <pc:picChg chg="add del mod">
          <ac:chgData name="현호 임" userId="d12fd96a-857e-4157-8089-84cefa2f0fc3" providerId="ADAL" clId="{A3E2471E-BEC1-4D1C-9A13-722A9074A4B8}" dt="2019-06-09T18:44:21.273" v="2777"/>
          <ac:picMkLst>
            <pc:docMk/>
            <pc:sldMk cId="3409242521" sldId="293"/>
            <ac:picMk id="3" creationId="{DCC58CF6-E09B-4F40-AE04-9DE271187AC0}"/>
          </ac:picMkLst>
        </pc:picChg>
        <pc:picChg chg="add del mod">
          <ac:chgData name="현호 임" userId="d12fd96a-857e-4157-8089-84cefa2f0fc3" providerId="ADAL" clId="{A3E2471E-BEC1-4D1C-9A13-722A9074A4B8}" dt="2019-06-09T18:24:16.295" v="2351" actId="478"/>
          <ac:picMkLst>
            <pc:docMk/>
            <pc:sldMk cId="3409242521" sldId="293"/>
            <ac:picMk id="4" creationId="{B18D1BAB-A51B-4C6C-A66B-171642261EBC}"/>
          </ac:picMkLst>
        </pc:picChg>
        <pc:picChg chg="add del mod">
          <ac:chgData name="현호 임" userId="d12fd96a-857e-4157-8089-84cefa2f0fc3" providerId="ADAL" clId="{A3E2471E-BEC1-4D1C-9A13-722A9074A4B8}" dt="2019-06-09T18:29:58.128" v="2408" actId="478"/>
          <ac:picMkLst>
            <pc:docMk/>
            <pc:sldMk cId="3409242521" sldId="293"/>
            <ac:picMk id="5" creationId="{E19F3930-E6DD-40ED-AB4D-77E8EA8E6F60}"/>
          </ac:picMkLst>
        </pc:picChg>
        <pc:picChg chg="add del mod">
          <ac:chgData name="현호 임" userId="d12fd96a-857e-4157-8089-84cefa2f0fc3" providerId="ADAL" clId="{A3E2471E-BEC1-4D1C-9A13-722A9074A4B8}" dt="2019-06-09T18:44:21.773" v="2778" actId="478"/>
          <ac:picMkLst>
            <pc:docMk/>
            <pc:sldMk cId="3409242521" sldId="293"/>
            <ac:picMk id="6" creationId="{C289FB18-9F95-4783-A24A-187D88EE833A}"/>
          </ac:picMkLst>
        </pc:picChg>
      </pc:sldChg>
      <pc:sldChg chg="addSp delSp modSp add">
        <pc:chgData name="현호 임" userId="d12fd96a-857e-4157-8089-84cefa2f0fc3" providerId="ADAL" clId="{A3E2471E-BEC1-4D1C-9A13-722A9074A4B8}" dt="2019-06-09T18:45:10.973" v="2806" actId="1035"/>
        <pc:sldMkLst>
          <pc:docMk/>
          <pc:sldMk cId="1350136460" sldId="294"/>
        </pc:sldMkLst>
        <pc:spChg chg="mod">
          <ac:chgData name="현호 임" userId="d12fd96a-857e-4157-8089-84cefa2f0fc3" providerId="ADAL" clId="{A3E2471E-BEC1-4D1C-9A13-722A9074A4B8}" dt="2019-06-09T18:31:14.453" v="2479" actId="1076"/>
          <ac:spMkLst>
            <pc:docMk/>
            <pc:sldMk cId="1350136460" sldId="294"/>
            <ac:spMk id="2" creationId="{460C7537-B7DF-4AB5-BEF7-BB09C4751AAE}"/>
          </ac:spMkLst>
        </pc:spChg>
        <pc:spChg chg="del">
          <ac:chgData name="현호 임" userId="d12fd96a-857e-4157-8089-84cefa2f0fc3" providerId="ADAL" clId="{A3E2471E-BEC1-4D1C-9A13-722A9074A4B8}" dt="2019-06-09T18:14:41.848" v="2343" actId="478"/>
          <ac:spMkLst>
            <pc:docMk/>
            <pc:sldMk cId="1350136460" sldId="294"/>
            <ac:spMk id="3" creationId="{B08EDAF0-48D0-4BA0-85DD-3595A5E0EA72}"/>
          </ac:spMkLst>
        </pc:spChg>
        <pc:spChg chg="add mod">
          <ac:chgData name="현호 임" userId="d12fd96a-857e-4157-8089-84cefa2f0fc3" providerId="ADAL" clId="{A3E2471E-BEC1-4D1C-9A13-722A9074A4B8}" dt="2019-06-09T18:45:10.973" v="2806" actId="1035"/>
          <ac:spMkLst>
            <pc:docMk/>
            <pc:sldMk cId="1350136460" sldId="294"/>
            <ac:spMk id="7" creationId="{3EBEC62D-A0CF-4D8C-B694-EA07E69E1314}"/>
          </ac:spMkLst>
        </pc:spChg>
        <pc:spChg chg="add mod">
          <ac:chgData name="현호 임" userId="d12fd96a-857e-4157-8089-84cefa2f0fc3" providerId="ADAL" clId="{A3E2471E-BEC1-4D1C-9A13-722A9074A4B8}" dt="2019-06-09T18:31:02.569" v="2474" actId="1076"/>
          <ac:spMkLst>
            <pc:docMk/>
            <pc:sldMk cId="1350136460" sldId="294"/>
            <ac:spMk id="9" creationId="{3881D943-EAB1-4F90-91F7-93709EDC8E1B}"/>
          </ac:spMkLst>
        </pc:spChg>
        <pc:spChg chg="add mod">
          <ac:chgData name="현호 임" userId="d12fd96a-857e-4157-8089-84cefa2f0fc3" providerId="ADAL" clId="{A3E2471E-BEC1-4D1C-9A13-722A9074A4B8}" dt="2019-06-09T18:31:11.159" v="2477" actId="1076"/>
          <ac:spMkLst>
            <pc:docMk/>
            <pc:sldMk cId="1350136460" sldId="294"/>
            <ac:spMk id="15" creationId="{63C2E587-BBC6-4915-8E2B-0795244EDA99}"/>
          </ac:spMkLst>
        </pc:spChg>
        <pc:spChg chg="add mod">
          <ac:chgData name="현호 임" userId="d12fd96a-857e-4157-8089-84cefa2f0fc3" providerId="ADAL" clId="{A3E2471E-BEC1-4D1C-9A13-722A9074A4B8}" dt="2019-06-09T18:31:20.498" v="2480" actId="1076"/>
          <ac:spMkLst>
            <pc:docMk/>
            <pc:sldMk cId="1350136460" sldId="294"/>
            <ac:spMk id="17" creationId="{F9293EE2-5221-4CB6-9EEA-1B5D28A505AE}"/>
          </ac:spMkLst>
        </pc:spChg>
        <pc:spChg chg="add mod">
          <ac:chgData name="현호 임" userId="d12fd96a-857e-4157-8089-84cefa2f0fc3" providerId="ADAL" clId="{A3E2471E-BEC1-4D1C-9A13-722A9074A4B8}" dt="2019-06-09T18:31:45.512" v="2488" actId="1036"/>
          <ac:spMkLst>
            <pc:docMk/>
            <pc:sldMk cId="1350136460" sldId="294"/>
            <ac:spMk id="18" creationId="{61F45170-71CA-44FE-A85D-EF46452483E5}"/>
          </ac:spMkLst>
        </pc:spChg>
        <pc:spChg chg="add mod">
          <ac:chgData name="현호 임" userId="d12fd96a-857e-4157-8089-84cefa2f0fc3" providerId="ADAL" clId="{A3E2471E-BEC1-4D1C-9A13-722A9074A4B8}" dt="2019-06-09T18:31:39.235" v="2484" actId="1076"/>
          <ac:spMkLst>
            <pc:docMk/>
            <pc:sldMk cId="1350136460" sldId="294"/>
            <ac:spMk id="19" creationId="{BA53CAC5-1137-40A7-A449-8A7AB71ACC26}"/>
          </ac:spMkLst>
        </pc:spChg>
        <pc:picChg chg="add mod">
          <ac:chgData name="현호 임" userId="d12fd96a-857e-4157-8089-84cefa2f0fc3" providerId="ADAL" clId="{A3E2471E-BEC1-4D1C-9A13-722A9074A4B8}" dt="2019-06-09T18:44:38.943" v="2785" actId="1037"/>
          <ac:picMkLst>
            <pc:docMk/>
            <pc:sldMk cId="1350136460" sldId="294"/>
            <ac:picMk id="3" creationId="{6B7E5402-A278-4843-90F8-7C6269407E76}"/>
          </ac:picMkLst>
        </pc:picChg>
        <pc:picChg chg="add del mod">
          <ac:chgData name="현호 임" userId="d12fd96a-857e-4157-8089-84cefa2f0fc3" providerId="ADAL" clId="{A3E2471E-BEC1-4D1C-9A13-722A9074A4B8}" dt="2019-06-09T18:24:36.340" v="2357" actId="478"/>
          <ac:picMkLst>
            <pc:docMk/>
            <pc:sldMk cId="1350136460" sldId="294"/>
            <ac:picMk id="4" creationId="{0EC5B8CB-75BC-42DD-B4E3-6D6FAD629A9E}"/>
          </ac:picMkLst>
        </pc:picChg>
        <pc:picChg chg="add mod">
          <ac:chgData name="현호 임" userId="d12fd96a-857e-4157-8089-84cefa2f0fc3" providerId="ADAL" clId="{A3E2471E-BEC1-4D1C-9A13-722A9074A4B8}" dt="2019-06-09T18:44:50.005" v="2791" actId="1076"/>
          <ac:picMkLst>
            <pc:docMk/>
            <pc:sldMk cId="1350136460" sldId="294"/>
            <ac:picMk id="4" creationId="{6CC433BD-6947-4989-8A7A-F6C94D51FCD2}"/>
          </ac:picMkLst>
        </pc:picChg>
        <pc:picChg chg="add mod">
          <ac:chgData name="현호 임" userId="d12fd96a-857e-4157-8089-84cefa2f0fc3" providerId="ADAL" clId="{A3E2471E-BEC1-4D1C-9A13-722A9074A4B8}" dt="2019-06-09T18:45:06.067" v="2801" actId="1036"/>
          <ac:picMkLst>
            <pc:docMk/>
            <pc:sldMk cId="1350136460" sldId="294"/>
            <ac:picMk id="5" creationId="{57DFAE0F-AB42-412B-825F-93F4194F95DC}"/>
          </ac:picMkLst>
        </pc:picChg>
        <pc:picChg chg="add del mod">
          <ac:chgData name="현호 임" userId="d12fd96a-857e-4157-8089-84cefa2f0fc3" providerId="ADAL" clId="{A3E2471E-BEC1-4D1C-9A13-722A9074A4B8}" dt="2019-06-09T18:24:35.954" v="2356" actId="478"/>
          <ac:picMkLst>
            <pc:docMk/>
            <pc:sldMk cId="1350136460" sldId="294"/>
            <ac:picMk id="5" creationId="{5B7CE6C4-C7EA-4A46-8E28-FEA2EA2C741B}"/>
          </ac:picMkLst>
        </pc:picChg>
        <pc:picChg chg="add del mod">
          <ac:chgData name="현호 임" userId="d12fd96a-857e-4157-8089-84cefa2f0fc3" providerId="ADAL" clId="{A3E2471E-BEC1-4D1C-9A13-722A9074A4B8}" dt="2019-06-09T18:44:32.991" v="2779" actId="478"/>
          <ac:picMkLst>
            <pc:docMk/>
            <pc:sldMk cId="1350136460" sldId="294"/>
            <ac:picMk id="6" creationId="{651B6C81-4F53-47D2-99D5-FD934BD2491C}"/>
          </ac:picMkLst>
        </pc:picChg>
        <pc:picChg chg="add del mod">
          <ac:chgData name="현호 임" userId="d12fd96a-857e-4157-8089-84cefa2f0fc3" providerId="ADAL" clId="{A3E2471E-BEC1-4D1C-9A13-722A9074A4B8}" dt="2019-06-09T18:44:45.505" v="2786" actId="478"/>
          <ac:picMkLst>
            <pc:docMk/>
            <pc:sldMk cId="1350136460" sldId="294"/>
            <ac:picMk id="8" creationId="{870DD163-680C-44E4-9B62-BBD5A47F35E5}"/>
          </ac:picMkLst>
        </pc:picChg>
        <pc:picChg chg="add del mod">
          <ac:chgData name="현호 임" userId="d12fd96a-857e-4157-8089-84cefa2f0fc3" providerId="ADAL" clId="{A3E2471E-BEC1-4D1C-9A13-722A9074A4B8}" dt="2019-06-09T18:45:00.380" v="2792" actId="478"/>
          <ac:picMkLst>
            <pc:docMk/>
            <pc:sldMk cId="1350136460" sldId="294"/>
            <ac:picMk id="14" creationId="{F7A3E4CE-4252-4487-A00D-33F2D4ED7141}"/>
          </ac:picMkLst>
        </pc:picChg>
        <pc:cxnChg chg="add mod">
          <ac:chgData name="현호 임" userId="d12fd96a-857e-4157-8089-84cefa2f0fc3" providerId="ADAL" clId="{A3E2471E-BEC1-4D1C-9A13-722A9074A4B8}" dt="2019-06-09T18:45:10.973" v="2806" actId="1035"/>
          <ac:cxnSpMkLst>
            <pc:docMk/>
            <pc:sldMk cId="1350136460" sldId="294"/>
            <ac:cxnSpMk id="11" creationId="{2C354227-D789-45A0-A04E-F862F36A531E}"/>
          </ac:cxnSpMkLst>
        </pc:cxnChg>
        <pc:cxnChg chg="add mod">
          <ac:chgData name="현호 임" userId="d12fd96a-857e-4157-8089-84cefa2f0fc3" providerId="ADAL" clId="{A3E2471E-BEC1-4D1C-9A13-722A9074A4B8}" dt="2019-06-09T18:31:02.569" v="2474" actId="1076"/>
          <ac:cxnSpMkLst>
            <pc:docMk/>
            <pc:sldMk cId="1350136460" sldId="294"/>
            <ac:cxnSpMk id="13" creationId="{418F041F-000C-4280-88A2-1C5EE7A2744D}"/>
          </ac:cxnSpMkLst>
        </pc:cxnChg>
        <pc:cxnChg chg="add mod">
          <ac:chgData name="현호 임" userId="d12fd96a-857e-4157-8089-84cefa2f0fc3" providerId="ADAL" clId="{A3E2471E-BEC1-4D1C-9A13-722A9074A4B8}" dt="2019-06-09T18:31:11.159" v="2477" actId="1076"/>
          <ac:cxnSpMkLst>
            <pc:docMk/>
            <pc:sldMk cId="1350136460" sldId="294"/>
            <ac:cxnSpMk id="16" creationId="{91AC5354-5CB2-4066-981E-74428D8D3FE2}"/>
          </ac:cxnSpMkLst>
        </pc:cxnChg>
      </pc:sldChg>
      <pc:sldChg chg="modSp add">
        <pc:chgData name="현호 임" userId="d12fd96a-857e-4157-8089-84cefa2f0fc3" providerId="ADAL" clId="{A3E2471E-BEC1-4D1C-9A13-722A9074A4B8}" dt="2019-06-09T18:39:14.545" v="2734" actId="20577"/>
        <pc:sldMkLst>
          <pc:docMk/>
          <pc:sldMk cId="2871693922" sldId="295"/>
        </pc:sldMkLst>
        <pc:spChg chg="mod">
          <ac:chgData name="현호 임" userId="d12fd96a-857e-4157-8089-84cefa2f0fc3" providerId="ADAL" clId="{A3E2471E-BEC1-4D1C-9A13-722A9074A4B8}" dt="2019-06-09T18:38:21.057" v="2709"/>
          <ac:spMkLst>
            <pc:docMk/>
            <pc:sldMk cId="2871693922" sldId="295"/>
            <ac:spMk id="2" creationId="{42843B0D-FD7A-4B83-B5EC-C4A0083515CA}"/>
          </ac:spMkLst>
        </pc:spChg>
        <pc:spChg chg="mod">
          <ac:chgData name="현호 임" userId="d12fd96a-857e-4157-8089-84cefa2f0fc3" providerId="ADAL" clId="{A3E2471E-BEC1-4D1C-9A13-722A9074A4B8}" dt="2019-06-09T18:39:14.545" v="2734" actId="20577"/>
          <ac:spMkLst>
            <pc:docMk/>
            <pc:sldMk cId="2871693922" sldId="295"/>
            <ac:spMk id="3" creationId="{0EDAF121-2397-42CF-B4F8-7E9C93AA73FA}"/>
          </ac:spMkLst>
        </pc:spChg>
      </pc:sldChg>
      <pc:sldChg chg="modSp add">
        <pc:chgData name="현호 임" userId="d12fd96a-857e-4157-8089-84cefa2f0fc3" providerId="ADAL" clId="{A3E2471E-BEC1-4D1C-9A13-722A9074A4B8}" dt="2019-06-09T18:39:43.336" v="2758" actId="20577"/>
        <pc:sldMkLst>
          <pc:docMk/>
          <pc:sldMk cId="956023193" sldId="296"/>
        </pc:sldMkLst>
        <pc:spChg chg="mod">
          <ac:chgData name="현호 임" userId="d12fd96a-857e-4157-8089-84cefa2f0fc3" providerId="ADAL" clId="{A3E2471E-BEC1-4D1C-9A13-722A9074A4B8}" dt="2019-06-09T18:39:30.385" v="2738"/>
          <ac:spMkLst>
            <pc:docMk/>
            <pc:sldMk cId="956023193" sldId="296"/>
            <ac:spMk id="2" creationId="{2B607C93-FF06-41E3-BE1F-D562E2998729}"/>
          </ac:spMkLst>
        </pc:spChg>
        <pc:spChg chg="mod">
          <ac:chgData name="현호 임" userId="d12fd96a-857e-4157-8089-84cefa2f0fc3" providerId="ADAL" clId="{A3E2471E-BEC1-4D1C-9A13-722A9074A4B8}" dt="2019-06-09T18:39:43.336" v="2758" actId="20577"/>
          <ac:spMkLst>
            <pc:docMk/>
            <pc:sldMk cId="956023193" sldId="296"/>
            <ac:spMk id="3" creationId="{C6C2A980-3C28-43FD-B5DF-366A480FAE92}"/>
          </ac:spMkLst>
        </pc:spChg>
      </pc:sldChg>
      <pc:sldChg chg="addSp delSp modSp add">
        <pc:chgData name="현호 임" userId="d12fd96a-857e-4157-8089-84cefa2f0fc3" providerId="ADAL" clId="{A3E2471E-BEC1-4D1C-9A13-722A9074A4B8}" dt="2019-06-09T18:48:04.867" v="2882" actId="1076"/>
        <pc:sldMkLst>
          <pc:docMk/>
          <pc:sldMk cId="322212998" sldId="297"/>
        </pc:sldMkLst>
        <pc:spChg chg="mod">
          <ac:chgData name="현호 임" userId="d12fd96a-857e-4157-8089-84cefa2f0fc3" providerId="ADAL" clId="{A3E2471E-BEC1-4D1C-9A13-722A9074A4B8}" dt="2019-06-09T18:47:42.712" v="2874"/>
          <ac:spMkLst>
            <pc:docMk/>
            <pc:sldMk cId="322212998" sldId="297"/>
            <ac:spMk id="2" creationId="{5EA4870C-6741-4BA7-A78E-79E658F6DCED}"/>
          </ac:spMkLst>
        </pc:spChg>
        <pc:spChg chg="del">
          <ac:chgData name="현호 임" userId="d12fd96a-857e-4157-8089-84cefa2f0fc3" providerId="ADAL" clId="{A3E2471E-BEC1-4D1C-9A13-722A9074A4B8}" dt="2019-06-09T18:47:44.869" v="2875" actId="478"/>
          <ac:spMkLst>
            <pc:docMk/>
            <pc:sldMk cId="322212998" sldId="297"/>
            <ac:spMk id="3" creationId="{09E4D06D-780D-4C77-B29F-0CE4742F7B50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5" creationId="{6464CD08-BE85-4241-BDD9-7626DF4E58A2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6" creationId="{B3FC41EB-2F8C-44C4-A7FA-B6FFF4C8EDBE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7" creationId="{B6F45D01-0987-49DA-8230-35AA6844A34D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8" creationId="{8B1B6355-2677-476E-AB6A-6D2548F79769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9" creationId="{1D3F017E-1E5F-4446-9FD1-8E0FF2B9858C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10" creationId="{B086E5D5-9F0A-480C-8079-5FFC093E2EAD}"/>
          </ac:spMkLst>
        </pc:spChg>
        <pc:spChg chg="add mod">
          <ac:chgData name="현호 임" userId="d12fd96a-857e-4157-8089-84cefa2f0fc3" providerId="ADAL" clId="{A3E2471E-BEC1-4D1C-9A13-722A9074A4B8}" dt="2019-06-09T18:47:56.321" v="2877" actId="1076"/>
          <ac:spMkLst>
            <pc:docMk/>
            <pc:sldMk cId="322212998" sldId="297"/>
            <ac:spMk id="14" creationId="{5A099222-918F-4477-9BF6-FDDF243C7FEA}"/>
          </ac:spMkLst>
        </pc:spChg>
        <pc:graphicFrameChg chg="add mod">
          <ac:chgData name="현호 임" userId="d12fd96a-857e-4157-8089-84cefa2f0fc3" providerId="ADAL" clId="{A3E2471E-BEC1-4D1C-9A13-722A9074A4B8}" dt="2019-06-09T18:47:56.321" v="2877" actId="1076"/>
          <ac:graphicFrameMkLst>
            <pc:docMk/>
            <pc:sldMk cId="322212998" sldId="297"/>
            <ac:graphicFrameMk id="4" creationId="{E5918A88-036D-441B-BDC4-C1299F60804B}"/>
          </ac:graphicFrameMkLst>
        </pc:graphicFrameChg>
        <pc:picChg chg="add mod">
          <ac:chgData name="현호 임" userId="d12fd96a-857e-4157-8089-84cefa2f0fc3" providerId="ADAL" clId="{A3E2471E-BEC1-4D1C-9A13-722A9074A4B8}" dt="2019-06-09T18:48:04.867" v="2882" actId="1076"/>
          <ac:picMkLst>
            <pc:docMk/>
            <pc:sldMk cId="322212998" sldId="297"/>
            <ac:picMk id="15" creationId="{CD33CAA2-A4FC-4E75-8AD7-F15118002BBC}"/>
          </ac:picMkLst>
        </pc:picChg>
        <pc:cxnChg chg="add mod">
          <ac:chgData name="현호 임" userId="d12fd96a-857e-4157-8089-84cefa2f0fc3" providerId="ADAL" clId="{A3E2471E-BEC1-4D1C-9A13-722A9074A4B8}" dt="2019-06-09T18:47:56.321" v="2877" actId="1076"/>
          <ac:cxnSpMkLst>
            <pc:docMk/>
            <pc:sldMk cId="322212998" sldId="297"/>
            <ac:cxnSpMk id="11" creationId="{DEAECC04-37F9-4C73-9DD5-EB1127C79846}"/>
          </ac:cxnSpMkLst>
        </pc:cxnChg>
        <pc:cxnChg chg="add mod">
          <ac:chgData name="현호 임" userId="d12fd96a-857e-4157-8089-84cefa2f0fc3" providerId="ADAL" clId="{A3E2471E-BEC1-4D1C-9A13-722A9074A4B8}" dt="2019-06-09T18:47:56.321" v="2877" actId="1076"/>
          <ac:cxnSpMkLst>
            <pc:docMk/>
            <pc:sldMk cId="322212998" sldId="297"/>
            <ac:cxnSpMk id="12" creationId="{87C0E213-BBB5-4381-AF66-4E82265EB87B}"/>
          </ac:cxnSpMkLst>
        </pc:cxnChg>
        <pc:cxnChg chg="add mod">
          <ac:chgData name="현호 임" userId="d12fd96a-857e-4157-8089-84cefa2f0fc3" providerId="ADAL" clId="{A3E2471E-BEC1-4D1C-9A13-722A9074A4B8}" dt="2019-06-09T18:47:56.321" v="2877" actId="1076"/>
          <ac:cxnSpMkLst>
            <pc:docMk/>
            <pc:sldMk cId="322212998" sldId="297"/>
            <ac:cxnSpMk id="13" creationId="{9579EA1F-9E97-416A-A748-25F441C3A10B}"/>
          </ac:cxnSpMkLst>
        </pc:cxnChg>
      </pc:sldChg>
      <pc:sldChg chg="add del">
        <pc:chgData name="현호 임" userId="d12fd96a-857e-4157-8089-84cefa2f0fc3" providerId="ADAL" clId="{A3E2471E-BEC1-4D1C-9A13-722A9074A4B8}" dt="2019-06-09T18:39:58.061" v="2760"/>
        <pc:sldMkLst>
          <pc:docMk/>
          <pc:sldMk cId="4227963002" sldId="297"/>
        </pc:sldMkLst>
      </pc:sldChg>
      <pc:sldChg chg="addSp delSp modSp add">
        <pc:chgData name="현호 임" userId="d12fd96a-857e-4157-8089-84cefa2f0fc3" providerId="ADAL" clId="{A3E2471E-BEC1-4D1C-9A13-722A9074A4B8}" dt="2019-06-09T18:49:33.611" v="2925" actId="1076"/>
        <pc:sldMkLst>
          <pc:docMk/>
          <pc:sldMk cId="119652704" sldId="298"/>
        </pc:sldMkLst>
        <pc:spChg chg="mod">
          <ac:chgData name="현호 임" userId="d12fd96a-857e-4157-8089-84cefa2f0fc3" providerId="ADAL" clId="{A3E2471E-BEC1-4D1C-9A13-722A9074A4B8}" dt="2019-06-09T18:48:17.054" v="2899"/>
          <ac:spMkLst>
            <pc:docMk/>
            <pc:sldMk cId="119652704" sldId="298"/>
            <ac:spMk id="2" creationId="{5EA4870C-6741-4BA7-A78E-79E658F6DCED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5" creationId="{6464CD08-BE85-4241-BDD9-7626DF4E58A2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6" creationId="{B3FC41EB-2F8C-44C4-A7FA-B6FFF4C8EDBE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7" creationId="{B6F45D01-0987-49DA-8230-35AA6844A34D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8" creationId="{8B1B6355-2677-476E-AB6A-6D2548F79769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9" creationId="{1D3F017E-1E5F-4446-9FD1-8E0FF2B9858C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10" creationId="{B086E5D5-9F0A-480C-8079-5FFC093E2EAD}"/>
          </ac:spMkLst>
        </pc:spChg>
        <pc:spChg chg="del">
          <ac:chgData name="현호 임" userId="d12fd96a-857e-4157-8089-84cefa2f0fc3" providerId="ADAL" clId="{A3E2471E-BEC1-4D1C-9A13-722A9074A4B8}" dt="2019-06-09T18:48:33.803" v="2900" actId="478"/>
          <ac:spMkLst>
            <pc:docMk/>
            <pc:sldMk cId="119652704" sldId="298"/>
            <ac:spMk id="14" creationId="{5A099222-918F-4477-9BF6-FDDF243C7FEA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17" creationId="{80545CE0-A46F-47BF-9943-E5DA6A5F3787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18" creationId="{4219779C-BA1D-43BA-8C18-097DCB777BEA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20" creationId="{752C1613-645F-42E0-B60D-FB6FD242BB4F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21" creationId="{F4F5D845-8C31-40F8-B88F-EACE5EFAA5B7}"/>
          </ac:spMkLst>
        </pc:spChg>
        <pc:spChg chg="add mod">
          <ac:chgData name="현호 임" userId="d12fd96a-857e-4157-8089-84cefa2f0fc3" providerId="ADAL" clId="{A3E2471E-BEC1-4D1C-9A13-722A9074A4B8}" dt="2019-06-09T18:49:09.800" v="2913" actId="1076"/>
          <ac:spMkLst>
            <pc:docMk/>
            <pc:sldMk cId="119652704" sldId="298"/>
            <ac:spMk id="23" creationId="{2E6599F2-B7D3-4633-B0E5-44FEB59EB679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24" creationId="{A5EE32A0-08A1-4224-B802-80A46A59F021}"/>
          </ac:spMkLst>
        </pc:spChg>
        <pc:spChg chg="add mod">
          <ac:chgData name="현호 임" userId="d12fd96a-857e-4157-8089-84cefa2f0fc3" providerId="ADAL" clId="{A3E2471E-BEC1-4D1C-9A13-722A9074A4B8}" dt="2019-06-09T18:48:44.958" v="2902" actId="1076"/>
          <ac:spMkLst>
            <pc:docMk/>
            <pc:sldMk cId="119652704" sldId="298"/>
            <ac:spMk id="26" creationId="{956F023F-E9AA-4C71-8769-B5A59736F026}"/>
          </ac:spMkLst>
        </pc:spChg>
        <pc:graphicFrameChg chg="del">
          <ac:chgData name="현호 임" userId="d12fd96a-857e-4157-8089-84cefa2f0fc3" providerId="ADAL" clId="{A3E2471E-BEC1-4D1C-9A13-722A9074A4B8}" dt="2019-06-09T18:48:33.803" v="2900" actId="478"/>
          <ac:graphicFrameMkLst>
            <pc:docMk/>
            <pc:sldMk cId="119652704" sldId="298"/>
            <ac:graphicFrameMk id="4" creationId="{E5918A88-036D-441B-BDC4-C1299F60804B}"/>
          </ac:graphicFrameMkLst>
        </pc:graphicFrameChg>
        <pc:graphicFrameChg chg="add mod">
          <ac:chgData name="현호 임" userId="d12fd96a-857e-4157-8089-84cefa2f0fc3" providerId="ADAL" clId="{A3E2471E-BEC1-4D1C-9A13-722A9074A4B8}" dt="2019-06-09T18:48:44.958" v="2902" actId="1076"/>
          <ac:graphicFrameMkLst>
            <pc:docMk/>
            <pc:sldMk cId="119652704" sldId="298"/>
            <ac:graphicFrameMk id="16" creationId="{8FC9D786-D976-4D75-962C-DBBE95B295D2}"/>
          </ac:graphicFrameMkLst>
        </pc:graphicFrameChg>
        <pc:picChg chg="del">
          <ac:chgData name="현호 임" userId="d12fd96a-857e-4157-8089-84cefa2f0fc3" providerId="ADAL" clId="{A3E2471E-BEC1-4D1C-9A13-722A9074A4B8}" dt="2019-06-09T18:48:33.803" v="2900" actId="478"/>
          <ac:picMkLst>
            <pc:docMk/>
            <pc:sldMk cId="119652704" sldId="298"/>
            <ac:picMk id="15" creationId="{CD33CAA2-A4FC-4E75-8AD7-F15118002BBC}"/>
          </ac:picMkLst>
        </pc:picChg>
        <pc:picChg chg="add mod">
          <ac:chgData name="현호 임" userId="d12fd96a-857e-4157-8089-84cefa2f0fc3" providerId="ADAL" clId="{A3E2471E-BEC1-4D1C-9A13-722A9074A4B8}" dt="2019-06-09T18:49:33.611" v="2925" actId="1076"/>
          <ac:picMkLst>
            <pc:docMk/>
            <pc:sldMk cId="119652704" sldId="298"/>
            <ac:picMk id="30" creationId="{E923E849-5790-4769-9110-4BD21C56D860}"/>
          </ac:picMkLst>
        </pc:picChg>
        <pc:cxnChg chg="del">
          <ac:chgData name="현호 임" userId="d12fd96a-857e-4157-8089-84cefa2f0fc3" providerId="ADAL" clId="{A3E2471E-BEC1-4D1C-9A13-722A9074A4B8}" dt="2019-06-09T18:48:33.803" v="2900" actId="478"/>
          <ac:cxnSpMkLst>
            <pc:docMk/>
            <pc:sldMk cId="119652704" sldId="298"/>
            <ac:cxnSpMk id="11" creationId="{DEAECC04-37F9-4C73-9DD5-EB1127C79846}"/>
          </ac:cxnSpMkLst>
        </pc:cxnChg>
        <pc:cxnChg chg="del">
          <ac:chgData name="현호 임" userId="d12fd96a-857e-4157-8089-84cefa2f0fc3" providerId="ADAL" clId="{A3E2471E-BEC1-4D1C-9A13-722A9074A4B8}" dt="2019-06-09T18:48:33.803" v="2900" actId="478"/>
          <ac:cxnSpMkLst>
            <pc:docMk/>
            <pc:sldMk cId="119652704" sldId="298"/>
            <ac:cxnSpMk id="12" creationId="{87C0E213-BBB5-4381-AF66-4E82265EB87B}"/>
          </ac:cxnSpMkLst>
        </pc:cxnChg>
        <pc:cxnChg chg="del">
          <ac:chgData name="현호 임" userId="d12fd96a-857e-4157-8089-84cefa2f0fc3" providerId="ADAL" clId="{A3E2471E-BEC1-4D1C-9A13-722A9074A4B8}" dt="2019-06-09T18:48:33.803" v="2900" actId="478"/>
          <ac:cxnSpMkLst>
            <pc:docMk/>
            <pc:sldMk cId="119652704" sldId="298"/>
            <ac:cxnSpMk id="13" creationId="{9579EA1F-9E97-416A-A748-25F441C3A10B}"/>
          </ac:cxnSpMkLst>
        </pc:cxnChg>
        <pc:cxnChg chg="add mod">
          <ac:chgData name="현호 임" userId="d12fd96a-857e-4157-8089-84cefa2f0fc3" providerId="ADAL" clId="{A3E2471E-BEC1-4D1C-9A13-722A9074A4B8}" dt="2019-06-09T18:48:44.958" v="2902" actId="1076"/>
          <ac:cxnSpMkLst>
            <pc:docMk/>
            <pc:sldMk cId="119652704" sldId="298"/>
            <ac:cxnSpMk id="19" creationId="{95B8F075-1994-4BF6-9F51-0742CE96D67C}"/>
          </ac:cxnSpMkLst>
        </pc:cxnChg>
        <pc:cxnChg chg="add mod">
          <ac:chgData name="현호 임" userId="d12fd96a-857e-4157-8089-84cefa2f0fc3" providerId="ADAL" clId="{A3E2471E-BEC1-4D1C-9A13-722A9074A4B8}" dt="2019-06-09T18:48:44.958" v="2902" actId="1076"/>
          <ac:cxnSpMkLst>
            <pc:docMk/>
            <pc:sldMk cId="119652704" sldId="298"/>
            <ac:cxnSpMk id="22" creationId="{94A2F8EE-5BCA-48B5-AADD-17C1D675E801}"/>
          </ac:cxnSpMkLst>
        </pc:cxnChg>
        <pc:cxnChg chg="add mod">
          <ac:chgData name="현호 임" userId="d12fd96a-857e-4157-8089-84cefa2f0fc3" providerId="ADAL" clId="{A3E2471E-BEC1-4D1C-9A13-722A9074A4B8}" dt="2019-06-09T18:49:07.738" v="2912" actId="14100"/>
          <ac:cxnSpMkLst>
            <pc:docMk/>
            <pc:sldMk cId="119652704" sldId="298"/>
            <ac:cxnSpMk id="25" creationId="{E94EF11A-D94A-46A5-A3B4-74B935A2B68F}"/>
          </ac:cxnSpMkLst>
        </pc:cxnChg>
      </pc:sldChg>
      <pc:sldChg chg="addSp delSp modSp add">
        <pc:chgData name="현호 임" userId="d12fd96a-857e-4157-8089-84cefa2f0fc3" providerId="ADAL" clId="{A3E2471E-BEC1-4D1C-9A13-722A9074A4B8}" dt="2019-06-09T18:50:22.905" v="2943" actId="1076"/>
        <pc:sldMkLst>
          <pc:docMk/>
          <pc:sldMk cId="4142637340" sldId="299"/>
        </pc:sldMkLst>
        <pc:spChg chg="mod">
          <ac:chgData name="현호 임" userId="d12fd96a-857e-4157-8089-84cefa2f0fc3" providerId="ADAL" clId="{A3E2471E-BEC1-4D1C-9A13-722A9074A4B8}" dt="2019-06-09T18:49:57.641" v="2932" actId="20577"/>
          <ac:spMkLst>
            <pc:docMk/>
            <pc:sldMk cId="4142637340" sldId="299"/>
            <ac:spMk id="2" creationId="{5EA4870C-6741-4BA7-A78E-79E658F6DCED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17" creationId="{80545CE0-A46F-47BF-9943-E5DA6A5F3787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18" creationId="{4219779C-BA1D-43BA-8C18-097DCB777BEA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20" creationId="{752C1613-645F-42E0-B60D-FB6FD242BB4F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21" creationId="{F4F5D845-8C31-40F8-B88F-EACE5EFAA5B7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23" creationId="{2E6599F2-B7D3-4633-B0E5-44FEB59EB679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24" creationId="{A5EE32A0-08A1-4224-B802-80A46A59F021}"/>
          </ac:spMkLst>
        </pc:spChg>
        <pc:spChg chg="del">
          <ac:chgData name="현호 임" userId="d12fd96a-857e-4157-8089-84cefa2f0fc3" providerId="ADAL" clId="{A3E2471E-BEC1-4D1C-9A13-722A9074A4B8}" dt="2019-06-09T18:49:56.235" v="2929" actId="478"/>
          <ac:spMkLst>
            <pc:docMk/>
            <pc:sldMk cId="4142637340" sldId="299"/>
            <ac:spMk id="26" creationId="{956F023F-E9AA-4C71-8769-B5A59736F026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27" creationId="{943CF585-FDBB-46A4-B5E5-C1880B865C7B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28" creationId="{69AC320F-0EE1-46F9-84AA-10E4B581E496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1" creationId="{06CF378D-8F93-4EBE-B34B-349912CF7467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2" creationId="{A5356F8D-B128-48E7-96A2-748A4EB98914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4" creationId="{F7043552-228E-4F88-AECA-98E519CEB3FF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5" creationId="{5B16E9F7-23BF-4AE1-BA7D-0B315D5ED772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7" creationId="{7796E71C-E64D-4EA9-A0B9-D8F4DC9A4AC6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38" creationId="{AD342356-B729-46C8-AB12-C6DBB8106A13}"/>
          </ac:spMkLst>
        </pc:spChg>
        <pc:spChg chg="add mod">
          <ac:chgData name="현호 임" userId="d12fd96a-857e-4157-8089-84cefa2f0fc3" providerId="ADAL" clId="{A3E2471E-BEC1-4D1C-9A13-722A9074A4B8}" dt="2019-06-09T18:50:03.906" v="2934" actId="1076"/>
          <ac:spMkLst>
            <pc:docMk/>
            <pc:sldMk cId="4142637340" sldId="299"/>
            <ac:spMk id="40" creationId="{2ED5C1F5-8815-478A-AD2D-B0E92BC38BA3}"/>
          </ac:spMkLst>
        </pc:spChg>
        <pc:graphicFrameChg chg="add mod">
          <ac:chgData name="현호 임" userId="d12fd96a-857e-4157-8089-84cefa2f0fc3" providerId="ADAL" clId="{A3E2471E-BEC1-4D1C-9A13-722A9074A4B8}" dt="2019-06-09T18:50:03.906" v="2934" actId="1076"/>
          <ac:graphicFrameMkLst>
            <pc:docMk/>
            <pc:sldMk cId="4142637340" sldId="299"/>
            <ac:graphicFrameMk id="15" creationId="{B5631FC5-4164-44F3-847D-C0435D52FA34}"/>
          </ac:graphicFrameMkLst>
        </pc:graphicFrameChg>
        <pc:graphicFrameChg chg="del">
          <ac:chgData name="현호 임" userId="d12fd96a-857e-4157-8089-84cefa2f0fc3" providerId="ADAL" clId="{A3E2471E-BEC1-4D1C-9A13-722A9074A4B8}" dt="2019-06-09T18:49:56.235" v="2929" actId="478"/>
          <ac:graphicFrameMkLst>
            <pc:docMk/>
            <pc:sldMk cId="4142637340" sldId="299"/>
            <ac:graphicFrameMk id="16" creationId="{8FC9D786-D976-4D75-962C-DBBE95B295D2}"/>
          </ac:graphicFrameMkLst>
        </pc:graphicFrameChg>
        <pc:picChg chg="del">
          <ac:chgData name="현호 임" userId="d12fd96a-857e-4157-8089-84cefa2f0fc3" providerId="ADAL" clId="{A3E2471E-BEC1-4D1C-9A13-722A9074A4B8}" dt="2019-06-09T18:49:56.235" v="2929" actId="478"/>
          <ac:picMkLst>
            <pc:docMk/>
            <pc:sldMk cId="4142637340" sldId="299"/>
            <ac:picMk id="30" creationId="{E923E849-5790-4769-9110-4BD21C56D860}"/>
          </ac:picMkLst>
        </pc:picChg>
        <pc:picChg chg="add mod">
          <ac:chgData name="현호 임" userId="d12fd96a-857e-4157-8089-84cefa2f0fc3" providerId="ADAL" clId="{A3E2471E-BEC1-4D1C-9A13-722A9074A4B8}" dt="2019-06-09T18:50:22.905" v="2943" actId="1076"/>
          <ac:picMkLst>
            <pc:docMk/>
            <pc:sldMk cId="4142637340" sldId="299"/>
            <ac:picMk id="41" creationId="{28129844-015E-4CC3-BB95-D9D3554C8533}"/>
          </ac:picMkLst>
        </pc:picChg>
        <pc:cxnChg chg="del mod">
          <ac:chgData name="현호 임" userId="d12fd96a-857e-4157-8089-84cefa2f0fc3" providerId="ADAL" clId="{A3E2471E-BEC1-4D1C-9A13-722A9074A4B8}" dt="2019-06-09T18:49:56.235" v="2929" actId="478"/>
          <ac:cxnSpMkLst>
            <pc:docMk/>
            <pc:sldMk cId="4142637340" sldId="299"/>
            <ac:cxnSpMk id="19" creationId="{95B8F075-1994-4BF6-9F51-0742CE96D67C}"/>
          </ac:cxnSpMkLst>
        </pc:cxnChg>
        <pc:cxnChg chg="del mod">
          <ac:chgData name="현호 임" userId="d12fd96a-857e-4157-8089-84cefa2f0fc3" providerId="ADAL" clId="{A3E2471E-BEC1-4D1C-9A13-722A9074A4B8}" dt="2019-06-09T18:49:56.235" v="2929" actId="478"/>
          <ac:cxnSpMkLst>
            <pc:docMk/>
            <pc:sldMk cId="4142637340" sldId="299"/>
            <ac:cxnSpMk id="22" creationId="{94A2F8EE-5BCA-48B5-AADD-17C1D675E801}"/>
          </ac:cxnSpMkLst>
        </pc:cxnChg>
        <pc:cxnChg chg="del">
          <ac:chgData name="현호 임" userId="d12fd96a-857e-4157-8089-84cefa2f0fc3" providerId="ADAL" clId="{A3E2471E-BEC1-4D1C-9A13-722A9074A4B8}" dt="2019-06-09T18:49:56.235" v="2929" actId="478"/>
          <ac:cxnSpMkLst>
            <pc:docMk/>
            <pc:sldMk cId="4142637340" sldId="299"/>
            <ac:cxnSpMk id="25" creationId="{E94EF11A-D94A-46A5-A3B4-74B935A2B68F}"/>
          </ac:cxnSpMkLst>
        </pc:cxnChg>
        <pc:cxnChg chg="add mod">
          <ac:chgData name="현호 임" userId="d12fd96a-857e-4157-8089-84cefa2f0fc3" providerId="ADAL" clId="{A3E2471E-BEC1-4D1C-9A13-722A9074A4B8}" dt="2019-06-09T18:50:03.906" v="2934" actId="1076"/>
          <ac:cxnSpMkLst>
            <pc:docMk/>
            <pc:sldMk cId="4142637340" sldId="299"/>
            <ac:cxnSpMk id="29" creationId="{7A5B227A-1C2B-43DE-B819-6A39EBB976DF}"/>
          </ac:cxnSpMkLst>
        </pc:cxnChg>
        <pc:cxnChg chg="add mod">
          <ac:chgData name="현호 임" userId="d12fd96a-857e-4157-8089-84cefa2f0fc3" providerId="ADAL" clId="{A3E2471E-BEC1-4D1C-9A13-722A9074A4B8}" dt="2019-06-09T18:50:03.906" v="2934" actId="1076"/>
          <ac:cxnSpMkLst>
            <pc:docMk/>
            <pc:sldMk cId="4142637340" sldId="299"/>
            <ac:cxnSpMk id="33" creationId="{B7A1A512-C4FD-4FB5-B77C-C1070CB2DBA9}"/>
          </ac:cxnSpMkLst>
        </pc:cxnChg>
        <pc:cxnChg chg="add mod">
          <ac:chgData name="현호 임" userId="d12fd96a-857e-4157-8089-84cefa2f0fc3" providerId="ADAL" clId="{A3E2471E-BEC1-4D1C-9A13-722A9074A4B8}" dt="2019-06-09T18:50:03.906" v="2934" actId="1076"/>
          <ac:cxnSpMkLst>
            <pc:docMk/>
            <pc:sldMk cId="4142637340" sldId="299"/>
            <ac:cxnSpMk id="36" creationId="{70ED6A3C-914B-419C-AFCD-3D73C742EEED}"/>
          </ac:cxnSpMkLst>
        </pc:cxnChg>
        <pc:cxnChg chg="add mod">
          <ac:chgData name="현호 임" userId="d12fd96a-857e-4157-8089-84cefa2f0fc3" providerId="ADAL" clId="{A3E2471E-BEC1-4D1C-9A13-722A9074A4B8}" dt="2019-06-09T18:50:03.906" v="2934" actId="1076"/>
          <ac:cxnSpMkLst>
            <pc:docMk/>
            <pc:sldMk cId="4142637340" sldId="299"/>
            <ac:cxnSpMk id="39" creationId="{8A1FA09D-41F7-4F09-94EC-A922BB761844}"/>
          </ac:cxnSpMkLst>
        </pc:cxnChg>
      </pc:sldChg>
      <pc:sldChg chg="addSp delSp modSp add">
        <pc:chgData name="현호 임" userId="d12fd96a-857e-4157-8089-84cefa2f0fc3" providerId="ADAL" clId="{A3E2471E-BEC1-4D1C-9A13-722A9074A4B8}" dt="2019-06-09T18:51:18.573" v="2984" actId="1035"/>
        <pc:sldMkLst>
          <pc:docMk/>
          <pc:sldMk cId="4014571317" sldId="300"/>
        </pc:sldMkLst>
        <pc:spChg chg="mod">
          <ac:chgData name="현호 임" userId="d12fd96a-857e-4157-8089-84cefa2f0fc3" providerId="ADAL" clId="{A3E2471E-BEC1-4D1C-9A13-722A9074A4B8}" dt="2019-06-09T18:51:03.855" v="2966"/>
          <ac:spMkLst>
            <pc:docMk/>
            <pc:sldMk cId="4014571317" sldId="300"/>
            <ac:spMk id="2" creationId="{5EA4870C-6741-4BA7-A78E-79E658F6DCED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19" creationId="{26E5786F-6EA1-4D19-97BA-FAEF846A0EA9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20" creationId="{EB73A2D0-D86E-4805-8754-4B693F2C03A8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22" creationId="{1CB9AF79-4429-4145-8224-571078419F8D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24" creationId="{EB6C113C-4646-44C2-9944-0400530900C4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25" creationId="{99E5C9A5-F11B-43F3-8C33-F92CD25475E1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27" creationId="{943CF585-FDBB-46A4-B5E5-C1880B865C7B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28" creationId="{69AC320F-0EE1-46F9-84AA-10E4B581E496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30" creationId="{7B4081F6-82C8-48D4-B493-5DF64A303F08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1" creationId="{06CF378D-8F93-4EBE-B34B-349912CF7467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2" creationId="{A5356F8D-B128-48E7-96A2-748A4EB98914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4" creationId="{F7043552-228E-4F88-AECA-98E519CEB3FF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5" creationId="{5B16E9F7-23BF-4AE1-BA7D-0B315D5ED772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7" creationId="{7796E71C-E64D-4EA9-A0B9-D8F4DC9A4AC6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38" creationId="{AD342356-B729-46C8-AB12-C6DBB8106A13}"/>
          </ac:spMkLst>
        </pc:spChg>
        <pc:spChg chg="del">
          <ac:chgData name="현호 임" userId="d12fd96a-857e-4157-8089-84cefa2f0fc3" providerId="ADAL" clId="{A3E2471E-BEC1-4D1C-9A13-722A9074A4B8}" dt="2019-06-09T18:51:07.324" v="2967" actId="478"/>
          <ac:spMkLst>
            <pc:docMk/>
            <pc:sldMk cId="4014571317" sldId="300"/>
            <ac:spMk id="40" creationId="{2ED5C1F5-8815-478A-AD2D-B0E92BC38BA3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2" creationId="{3207D00C-668C-45D2-8A1E-F648DE071323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4" creationId="{4C776509-1FD6-41C6-BC08-9CD973E8721D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5" creationId="{51175D57-2075-4D23-9D77-31E911BA1E93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6" creationId="{65A724B9-6488-4959-B9D5-AA0CFB2CB912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8" creationId="{CA7D9CA5-D9DC-4770-8532-7EDC5E2BAEF2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49" creationId="{039FC563-BEBC-46D4-9FBA-AB69B5D5E4FE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51" creationId="{99412814-4424-4249-AE85-3D23A4AF6148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52" creationId="{337DA536-9100-468E-85B7-819BC58ABD7D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53" creationId="{D9EDF1AB-6CD0-49C4-A424-473F705C3CC5}"/>
          </ac:spMkLst>
        </pc:spChg>
        <pc:spChg chg="add mod">
          <ac:chgData name="현호 임" userId="d12fd96a-857e-4157-8089-84cefa2f0fc3" providerId="ADAL" clId="{A3E2471E-BEC1-4D1C-9A13-722A9074A4B8}" dt="2019-06-09T18:51:18.573" v="2984" actId="1035"/>
          <ac:spMkLst>
            <pc:docMk/>
            <pc:sldMk cId="4014571317" sldId="300"/>
            <ac:spMk id="55" creationId="{121E8862-B3A2-401E-B20A-88AE06F07352}"/>
          </ac:spMkLst>
        </pc:spChg>
        <pc:graphicFrameChg chg="del">
          <ac:chgData name="현호 임" userId="d12fd96a-857e-4157-8089-84cefa2f0fc3" providerId="ADAL" clId="{A3E2471E-BEC1-4D1C-9A13-722A9074A4B8}" dt="2019-06-09T18:51:07.324" v="2967" actId="478"/>
          <ac:graphicFrameMkLst>
            <pc:docMk/>
            <pc:sldMk cId="4014571317" sldId="300"/>
            <ac:graphicFrameMk id="15" creationId="{B5631FC5-4164-44F3-847D-C0435D52FA34}"/>
          </ac:graphicFrameMkLst>
        </pc:graphicFrameChg>
        <pc:graphicFrameChg chg="add mod">
          <ac:chgData name="현호 임" userId="d12fd96a-857e-4157-8089-84cefa2f0fc3" providerId="ADAL" clId="{A3E2471E-BEC1-4D1C-9A13-722A9074A4B8}" dt="2019-06-09T18:51:18.573" v="2984" actId="1035"/>
          <ac:graphicFrameMkLst>
            <pc:docMk/>
            <pc:sldMk cId="4014571317" sldId="300"/>
            <ac:graphicFrameMk id="18" creationId="{501A8A67-88DC-45E2-8B1F-B12A5370D490}"/>
          </ac:graphicFrameMkLst>
        </pc:graphicFrameChg>
        <pc:picChg chg="del">
          <ac:chgData name="현호 임" userId="d12fd96a-857e-4157-8089-84cefa2f0fc3" providerId="ADAL" clId="{A3E2471E-BEC1-4D1C-9A13-722A9074A4B8}" dt="2019-06-09T18:51:07.324" v="2967" actId="478"/>
          <ac:picMkLst>
            <pc:docMk/>
            <pc:sldMk cId="4014571317" sldId="300"/>
            <ac:picMk id="41" creationId="{28129844-015E-4CC3-BB95-D9D3554C8533}"/>
          </ac:picMkLst>
        </pc:pic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21" creationId="{666D886D-499D-4C9C-A426-3D66E35D273B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23" creationId="{21A82F9D-1F17-4B5A-8DEF-B8A11856DBEF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26" creationId="{9B38A558-BE3F-4C2B-B6DA-EBC48B970370}"/>
          </ac:cxnSpMkLst>
        </pc:cxnChg>
        <pc:cxnChg chg="del mod">
          <ac:chgData name="현호 임" userId="d12fd96a-857e-4157-8089-84cefa2f0fc3" providerId="ADAL" clId="{A3E2471E-BEC1-4D1C-9A13-722A9074A4B8}" dt="2019-06-09T18:51:07.324" v="2967" actId="478"/>
          <ac:cxnSpMkLst>
            <pc:docMk/>
            <pc:sldMk cId="4014571317" sldId="300"/>
            <ac:cxnSpMk id="29" creationId="{7A5B227A-1C2B-43DE-B819-6A39EBB976DF}"/>
          </ac:cxnSpMkLst>
        </pc:cxnChg>
        <pc:cxnChg chg="del mod">
          <ac:chgData name="현호 임" userId="d12fd96a-857e-4157-8089-84cefa2f0fc3" providerId="ADAL" clId="{A3E2471E-BEC1-4D1C-9A13-722A9074A4B8}" dt="2019-06-09T18:51:07.324" v="2967" actId="478"/>
          <ac:cxnSpMkLst>
            <pc:docMk/>
            <pc:sldMk cId="4014571317" sldId="300"/>
            <ac:cxnSpMk id="33" creationId="{B7A1A512-C4FD-4FB5-B77C-C1070CB2DBA9}"/>
          </ac:cxnSpMkLst>
        </pc:cxnChg>
        <pc:cxnChg chg="del mod">
          <ac:chgData name="현호 임" userId="d12fd96a-857e-4157-8089-84cefa2f0fc3" providerId="ADAL" clId="{A3E2471E-BEC1-4D1C-9A13-722A9074A4B8}" dt="2019-06-09T18:51:07.324" v="2967" actId="478"/>
          <ac:cxnSpMkLst>
            <pc:docMk/>
            <pc:sldMk cId="4014571317" sldId="300"/>
            <ac:cxnSpMk id="36" creationId="{70ED6A3C-914B-419C-AFCD-3D73C742EEED}"/>
          </ac:cxnSpMkLst>
        </pc:cxnChg>
        <pc:cxnChg chg="del mod">
          <ac:chgData name="현호 임" userId="d12fd96a-857e-4157-8089-84cefa2f0fc3" providerId="ADAL" clId="{A3E2471E-BEC1-4D1C-9A13-722A9074A4B8}" dt="2019-06-09T18:51:07.324" v="2967" actId="478"/>
          <ac:cxnSpMkLst>
            <pc:docMk/>
            <pc:sldMk cId="4014571317" sldId="300"/>
            <ac:cxnSpMk id="39" creationId="{8A1FA09D-41F7-4F09-94EC-A922BB761844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43" creationId="{6F5FE33B-1085-4F33-9117-C847750E4A7D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47" creationId="{9254A017-20B6-45E5-A5F9-3B7D77FC5F81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50" creationId="{28277611-4A5B-4DD3-B668-DDB9C44FF864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54" creationId="{D69F1778-0A29-4721-83AF-F35B874BA727}"/>
          </ac:cxnSpMkLst>
        </pc:cxnChg>
        <pc:cxnChg chg="add mod">
          <ac:chgData name="현호 임" userId="d12fd96a-857e-4157-8089-84cefa2f0fc3" providerId="ADAL" clId="{A3E2471E-BEC1-4D1C-9A13-722A9074A4B8}" dt="2019-06-09T18:51:18.573" v="2984" actId="1035"/>
          <ac:cxnSpMkLst>
            <pc:docMk/>
            <pc:sldMk cId="4014571317" sldId="300"/>
            <ac:cxnSpMk id="56" creationId="{A2013D42-5005-4552-A5A0-056F1F674344}"/>
          </ac:cxnSpMkLst>
        </pc:cxnChg>
      </pc:sldChg>
      <pc:sldChg chg="addSp delSp modSp add">
        <pc:chgData name="현호 임" userId="d12fd96a-857e-4157-8089-84cefa2f0fc3" providerId="ADAL" clId="{A3E2471E-BEC1-4D1C-9A13-722A9074A4B8}" dt="2019-06-09T18:52:03.539" v="3005" actId="14100"/>
        <pc:sldMkLst>
          <pc:docMk/>
          <pc:sldMk cId="1207020119" sldId="301"/>
        </pc:sldMkLst>
        <pc:spChg chg="mod">
          <ac:chgData name="현호 임" userId="d12fd96a-857e-4157-8089-84cefa2f0fc3" providerId="ADAL" clId="{A3E2471E-BEC1-4D1C-9A13-722A9074A4B8}" dt="2019-06-09T18:51:27.197" v="2987"/>
          <ac:spMkLst>
            <pc:docMk/>
            <pc:sldMk cId="1207020119" sldId="301"/>
            <ac:spMk id="2" creationId="{D0EF14E1-3D3F-483F-AEF3-8EB45CCDC505}"/>
          </ac:spMkLst>
        </pc:spChg>
        <pc:spChg chg="del">
          <ac:chgData name="현호 임" userId="d12fd96a-857e-4157-8089-84cefa2f0fc3" providerId="ADAL" clId="{A3E2471E-BEC1-4D1C-9A13-722A9074A4B8}" dt="2019-06-09T18:51:29.010" v="2988" actId="478"/>
          <ac:spMkLst>
            <pc:docMk/>
            <pc:sldMk cId="1207020119" sldId="301"/>
            <ac:spMk id="3" creationId="{9D06C0C6-D8CD-4538-8D2A-3F963CDFC2DB}"/>
          </ac:spMkLst>
        </pc:spChg>
        <pc:spChg chg="add mod">
          <ac:chgData name="현호 임" userId="d12fd96a-857e-4157-8089-84cefa2f0fc3" providerId="ADAL" clId="{A3E2471E-BEC1-4D1C-9A13-722A9074A4B8}" dt="2019-06-09T18:52:03.539" v="3005" actId="14100"/>
          <ac:spMkLst>
            <pc:docMk/>
            <pc:sldMk cId="1207020119" sldId="301"/>
            <ac:spMk id="6" creationId="{1AAAA868-1359-4527-98D0-F6663C882503}"/>
          </ac:spMkLst>
        </pc:spChg>
        <pc:picChg chg="add mod">
          <ac:chgData name="현호 임" userId="d12fd96a-857e-4157-8089-84cefa2f0fc3" providerId="ADAL" clId="{A3E2471E-BEC1-4D1C-9A13-722A9074A4B8}" dt="2019-06-09T18:51:40.931" v="2996" actId="1076"/>
          <ac:picMkLst>
            <pc:docMk/>
            <pc:sldMk cId="1207020119" sldId="301"/>
            <ac:picMk id="4" creationId="{596A069F-93DC-44DC-9B8E-216DD29A16FE}"/>
          </ac:picMkLst>
        </pc:picChg>
        <pc:picChg chg="add mod">
          <ac:chgData name="현호 임" userId="d12fd96a-857e-4157-8089-84cefa2f0fc3" providerId="ADAL" clId="{A3E2471E-BEC1-4D1C-9A13-722A9074A4B8}" dt="2019-06-09T18:51:42.009" v="2997" actId="1076"/>
          <ac:picMkLst>
            <pc:docMk/>
            <pc:sldMk cId="1207020119" sldId="301"/>
            <ac:picMk id="5" creationId="{BE919B80-8A46-470A-AAE5-C439B6D2A7EA}"/>
          </ac:picMkLst>
        </pc:picChg>
      </pc:sldChg>
    </pc:docChg>
  </pc:docChgLst>
  <pc:docChgLst>
    <pc:chgData name="현호 임" userId="d12fd96a-857e-4157-8089-84cefa2f0fc3" providerId="ADAL" clId="{A94B12D9-1638-4129-946A-A013B1EACD48}"/>
    <pc:docChg chg="undo custSel addSld delSld modSld">
      <pc:chgData name="현호 임" userId="d12fd96a-857e-4157-8089-84cefa2f0fc3" providerId="ADAL" clId="{A94B12D9-1638-4129-946A-A013B1EACD48}" dt="2019-05-28T23:36:16.696" v="458" actId="20577"/>
      <pc:docMkLst>
        <pc:docMk/>
      </pc:docMkLst>
      <pc:sldChg chg="modSp">
        <pc:chgData name="현호 임" userId="d12fd96a-857e-4157-8089-84cefa2f0fc3" providerId="ADAL" clId="{A94B12D9-1638-4129-946A-A013B1EACD48}" dt="2019-05-28T22:55:41.517" v="13"/>
        <pc:sldMkLst>
          <pc:docMk/>
          <pc:sldMk cId="2366643029" sldId="256"/>
        </pc:sldMkLst>
        <pc:spChg chg="mod">
          <ac:chgData name="현호 임" userId="d12fd96a-857e-4157-8089-84cefa2f0fc3" providerId="ADAL" clId="{A94B12D9-1638-4129-946A-A013B1EACD48}" dt="2019-05-28T22:55:41.517" v="13"/>
          <ac:spMkLst>
            <pc:docMk/>
            <pc:sldMk cId="2366643029" sldId="256"/>
            <ac:spMk id="3" creationId="{00000000-0000-0000-0000-000000000000}"/>
          </ac:spMkLst>
        </pc:spChg>
      </pc:sldChg>
      <pc:sldChg chg="modSp">
        <pc:chgData name="현호 임" userId="d12fd96a-857e-4157-8089-84cefa2f0fc3" providerId="ADAL" clId="{A94B12D9-1638-4129-946A-A013B1EACD48}" dt="2019-05-28T22:55:58.629" v="18" actId="20577"/>
        <pc:sldMkLst>
          <pc:docMk/>
          <pc:sldMk cId="963093677" sldId="263"/>
        </pc:sldMkLst>
        <pc:spChg chg="mod">
          <ac:chgData name="현호 임" userId="d12fd96a-857e-4157-8089-84cefa2f0fc3" providerId="ADAL" clId="{A94B12D9-1638-4129-946A-A013B1EACD48}" dt="2019-05-28T22:55:55.201" v="14" actId="122"/>
          <ac:spMkLst>
            <pc:docMk/>
            <pc:sldMk cId="963093677" sldId="263"/>
            <ac:spMk id="2" creationId="{005641E3-1FEF-4E6C-96DA-C3D0DFDCCE3D}"/>
          </ac:spMkLst>
        </pc:spChg>
        <pc:spChg chg="mod">
          <ac:chgData name="현호 임" userId="d12fd96a-857e-4157-8089-84cefa2f0fc3" providerId="ADAL" clId="{A94B12D9-1638-4129-946A-A013B1EACD48}" dt="2019-05-28T22:55:58.629" v="18" actId="20577"/>
          <ac:spMkLst>
            <pc:docMk/>
            <pc:sldMk cId="963093677" sldId="263"/>
            <ac:spMk id="3" creationId="{4025105C-040D-4345-9F02-FE193F1E8D6B}"/>
          </ac:spMkLst>
        </pc:spChg>
      </pc:sldChg>
    </pc:docChg>
  </pc:docChgLst>
  <pc:docChgLst>
    <pc:chgData name="게스트 사용자" userId="S::urn:spo:anon#52330ee491197f6ae3466a8c08124148a80cbff6caaf8798bbcd103b7e7c69fc::" providerId="AD" clId="Web-{A8B23FFE-2F8D-40CF-EAA8-F841D136F11F}"/>
    <pc:docChg chg="addSld modSld">
      <pc:chgData name="게스트 사용자" userId="S::urn:spo:anon#52330ee491197f6ae3466a8c08124148a80cbff6caaf8798bbcd103b7e7c69fc::" providerId="AD" clId="Web-{A8B23FFE-2F8D-40CF-EAA8-F841D136F11F}" dt="2019-06-09T18:09:56.344" v="593" actId="20577"/>
      <pc:docMkLst>
        <pc:docMk/>
      </pc:docMkLst>
      <pc:sldChg chg="modSp">
        <pc:chgData name="게스트 사용자" userId="S::urn:spo:anon#52330ee491197f6ae3466a8c08124148a80cbff6caaf8798bbcd103b7e7c69fc::" providerId="AD" clId="Web-{A8B23FFE-2F8D-40CF-EAA8-F841D136F11F}" dt="2019-06-09T18:02:18.565" v="578"/>
        <pc:sldMkLst>
          <pc:docMk/>
          <pc:sldMk cId="2602194794" sldId="257"/>
        </pc:sldMkLst>
        <pc:spChg chg="mod">
          <ac:chgData name="게스트 사용자" userId="S::urn:spo:anon#52330ee491197f6ae3466a8c08124148a80cbff6caaf8798bbcd103b7e7c69fc::" providerId="AD" clId="Web-{A8B23FFE-2F8D-40CF-EAA8-F841D136F11F}" dt="2019-06-09T17:43:45.270" v="85" actId="20577"/>
          <ac:spMkLst>
            <pc:docMk/>
            <pc:sldMk cId="2602194794" sldId="257"/>
            <ac:spMk id="3" creationId="{00000000-0000-0000-0000-000000000000}"/>
          </ac:spMkLst>
        </pc:spChg>
        <pc:spChg chg="mod">
          <ac:chgData name="게스트 사용자" userId="S::urn:spo:anon#52330ee491197f6ae3466a8c08124148a80cbff6caaf8798bbcd103b7e7c69fc::" providerId="AD" clId="Web-{A8B23FFE-2F8D-40CF-EAA8-F841D136F11F}" dt="2019-06-09T17:54:30.911" v="424" actId="20577"/>
          <ac:spMkLst>
            <pc:docMk/>
            <pc:sldMk cId="2602194794" sldId="257"/>
            <ac:spMk id="9" creationId="{6A9A8AAD-CC87-427E-B0E2-2B14152CC827}"/>
          </ac:spMkLst>
        </pc:spChg>
        <pc:graphicFrameChg chg="mod modGraphic">
          <ac:chgData name="게스트 사용자" userId="S::urn:spo:anon#52330ee491197f6ae3466a8c08124148a80cbff6caaf8798bbcd103b7e7c69fc::" providerId="AD" clId="Web-{A8B23FFE-2F8D-40CF-EAA8-F841D136F11F}" dt="2019-06-09T18:02:18.565" v="578"/>
          <ac:graphicFrameMkLst>
            <pc:docMk/>
            <pc:sldMk cId="2602194794" sldId="257"/>
            <ac:graphicFrameMk id="5" creationId="{22555BAB-06F2-4F50-B8F3-DE9900982D08}"/>
          </ac:graphicFrameMkLst>
        </pc:graphicFrameChg>
      </pc:sldChg>
      <pc:sldChg chg="modSp">
        <pc:chgData name="게스트 사용자" userId="S::urn:spo:anon#52330ee491197f6ae3466a8c08124148a80cbff6caaf8798bbcd103b7e7c69fc::" providerId="AD" clId="Web-{A8B23FFE-2F8D-40CF-EAA8-F841D136F11F}" dt="2019-06-09T18:09:56.344" v="592" actId="20577"/>
        <pc:sldMkLst>
          <pc:docMk/>
          <pc:sldMk cId="963093677" sldId="263"/>
        </pc:sldMkLst>
        <pc:spChg chg="mod">
          <ac:chgData name="게스트 사용자" userId="S::urn:spo:anon#52330ee491197f6ae3466a8c08124148a80cbff6caaf8798bbcd103b7e7c69fc::" providerId="AD" clId="Web-{A8B23FFE-2F8D-40CF-EAA8-F841D136F11F}" dt="2019-06-09T18:09:56.344" v="592" actId="20577"/>
          <ac:spMkLst>
            <pc:docMk/>
            <pc:sldMk cId="963093677" sldId="263"/>
            <ac:spMk id="3" creationId="{4025105C-040D-4345-9F02-FE193F1E8D6B}"/>
          </ac:spMkLst>
        </pc:spChg>
      </pc:sldChg>
      <pc:sldChg chg="modSp">
        <pc:chgData name="게스트 사용자" userId="S::urn:spo:anon#52330ee491197f6ae3466a8c08124148a80cbff6caaf8798bbcd103b7e7c69fc::" providerId="AD" clId="Web-{A8B23FFE-2F8D-40CF-EAA8-F841D136F11F}" dt="2019-06-09T18:02:46.893" v="589" actId="20577"/>
        <pc:sldMkLst>
          <pc:docMk/>
          <pc:sldMk cId="3267997676" sldId="272"/>
        </pc:sldMkLst>
        <pc:spChg chg="mod">
          <ac:chgData name="게스트 사용자" userId="S::urn:spo:anon#52330ee491197f6ae3466a8c08124148a80cbff6caaf8798bbcd103b7e7c69fc::" providerId="AD" clId="Web-{A8B23FFE-2F8D-40CF-EAA8-F841D136F11F}" dt="2019-06-09T18:02:46.893" v="589" actId="20577"/>
          <ac:spMkLst>
            <pc:docMk/>
            <pc:sldMk cId="3267997676" sldId="272"/>
            <ac:spMk id="2" creationId="{00000000-0000-0000-0000-000000000000}"/>
          </ac:spMkLst>
        </pc:spChg>
      </pc:sldChg>
      <pc:sldChg chg="modSp">
        <pc:chgData name="게스트 사용자" userId="S::urn:spo:anon#52330ee491197f6ae3466a8c08124148a80cbff6caaf8798bbcd103b7e7c69fc::" providerId="AD" clId="Web-{A8B23FFE-2F8D-40CF-EAA8-F841D136F11F}" dt="2019-06-09T17:40:58.458" v="26" actId="1076"/>
        <pc:sldMkLst>
          <pc:docMk/>
          <pc:sldMk cId="3465562018" sldId="280"/>
        </pc:sldMkLst>
        <pc:picChg chg="mod">
          <ac:chgData name="게스트 사용자" userId="S::urn:spo:anon#52330ee491197f6ae3466a8c08124148a80cbff6caaf8798bbcd103b7e7c69fc::" providerId="AD" clId="Web-{A8B23FFE-2F8D-40CF-EAA8-F841D136F11F}" dt="2019-06-09T17:40:58.458" v="26" actId="1076"/>
          <ac:picMkLst>
            <pc:docMk/>
            <pc:sldMk cId="3465562018" sldId="280"/>
            <ac:picMk id="4" creationId="{D84863F4-68DC-497B-A4CF-2A0B71C3EF2C}"/>
          </ac:picMkLst>
        </pc:picChg>
      </pc:sldChg>
      <pc:sldChg chg="addSp delSp modSp add replId">
        <pc:chgData name="게스트 사용자" userId="S::urn:spo:anon#52330ee491197f6ae3466a8c08124148a80cbff6caaf8798bbcd103b7e7c69fc::" providerId="AD" clId="Web-{A8B23FFE-2F8D-40CF-EAA8-F841D136F11F}" dt="2019-06-09T18:01:40.456" v="566" actId="20577"/>
        <pc:sldMkLst>
          <pc:docMk/>
          <pc:sldMk cId="161667585" sldId="292"/>
        </pc:sldMkLst>
        <pc:spChg chg="del mod">
          <ac:chgData name="게스트 사용자" userId="S::urn:spo:anon#52330ee491197f6ae3466a8c08124148a80cbff6caaf8798bbcd103b7e7c69fc::" providerId="AD" clId="Web-{A8B23FFE-2F8D-40CF-EAA8-F841D136F11F}" dt="2019-06-09T17:53:11.146" v="360"/>
          <ac:spMkLst>
            <pc:docMk/>
            <pc:sldMk cId="161667585" sldId="292"/>
            <ac:spMk id="2" creationId="{00000000-0000-0000-0000-000000000000}"/>
          </ac:spMkLst>
        </pc:spChg>
        <pc:spChg chg="del">
          <ac:chgData name="게스트 사용자" userId="S::urn:spo:anon#52330ee491197f6ae3466a8c08124148a80cbff6caaf8798bbcd103b7e7c69fc::" providerId="AD" clId="Web-{A8B23FFE-2F8D-40CF-EAA8-F841D136F11F}" dt="2019-06-09T17:53:08.661" v="358"/>
          <ac:spMkLst>
            <pc:docMk/>
            <pc:sldMk cId="161667585" sldId="292"/>
            <ac:spMk id="3" creationId="{00000000-0000-0000-0000-000000000000}"/>
          </ac:spMkLst>
        </pc:spChg>
        <pc:spChg chg="add del mod">
          <ac:chgData name="게스트 사용자" userId="S::urn:spo:anon#52330ee491197f6ae3466a8c08124148a80cbff6caaf8798bbcd103b7e7c69fc::" providerId="AD" clId="Web-{A8B23FFE-2F8D-40CF-EAA8-F841D136F11F}" dt="2019-06-09T17:53:11.755" v="361"/>
          <ac:spMkLst>
            <pc:docMk/>
            <pc:sldMk cId="161667585" sldId="292"/>
            <ac:spMk id="6" creationId="{AD8C7609-BA55-465B-BFEC-8F662730D836}"/>
          </ac:spMkLst>
        </pc:spChg>
        <pc:spChg chg="add del mod">
          <ac:chgData name="게스트 사용자" userId="S::urn:spo:anon#52330ee491197f6ae3466a8c08124148a80cbff6caaf8798bbcd103b7e7c69fc::" providerId="AD" clId="Web-{A8B23FFE-2F8D-40CF-EAA8-F841D136F11F}" dt="2019-06-09T17:53:14.005" v="362"/>
          <ac:spMkLst>
            <pc:docMk/>
            <pc:sldMk cId="161667585" sldId="292"/>
            <ac:spMk id="8" creationId="{1A77F781-409C-4870-9E04-9466AFBA3FBF}"/>
          </ac:spMkLst>
        </pc:spChg>
        <pc:spChg chg="mod">
          <ac:chgData name="게스트 사용자" userId="S::urn:spo:anon#52330ee491197f6ae3466a8c08124148a80cbff6caaf8798bbcd103b7e7c69fc::" providerId="AD" clId="Web-{A8B23FFE-2F8D-40CF-EAA8-F841D136F11F}" dt="2019-06-09T18:01:40.456" v="566" actId="20577"/>
          <ac:spMkLst>
            <pc:docMk/>
            <pc:sldMk cId="161667585" sldId="292"/>
            <ac:spMk id="9" creationId="{6A9A8AAD-CC87-427E-B0E2-2B14152CC827}"/>
          </ac:spMkLst>
        </pc:spChg>
        <pc:graphicFrameChg chg="del">
          <ac:chgData name="게스트 사용자" userId="S::urn:spo:anon#52330ee491197f6ae3466a8c08124148a80cbff6caaf8798bbcd103b7e7c69fc::" providerId="AD" clId="Web-{A8B23FFE-2F8D-40CF-EAA8-F841D136F11F}" dt="2019-06-09T17:52:54.068" v="357"/>
          <ac:graphicFrameMkLst>
            <pc:docMk/>
            <pc:sldMk cId="161667585" sldId="292"/>
            <ac:graphicFrameMk id="5" creationId="{22555BAB-06F2-4F50-B8F3-DE9900982D08}"/>
          </ac:graphicFrameMkLst>
        </pc:graphicFrameChg>
      </pc:sldChg>
    </pc:docChg>
  </pc:docChgLst>
  <pc:docChgLst>
    <pc:chgData name="게스트 사용자" userId="S::urn:spo:anon#52330ee491197f6ae3466a8c08124148a80cbff6caaf8798bbcd103b7e7c69fc::" providerId="AD" clId="Web-{1C53878F-7508-5E5D-2488-6AA518F1BE9F}"/>
    <pc:docChg chg="addSld delSld modSld">
      <pc:chgData name="게스트 사용자" userId="S::urn:spo:anon#52330ee491197f6ae3466a8c08124148a80cbff6caaf8798bbcd103b7e7c69fc::" providerId="AD" clId="Web-{1C53878F-7508-5E5D-2488-6AA518F1BE9F}" dt="2019-06-09T17:08:51.341" v="711"/>
      <pc:docMkLst>
        <pc:docMk/>
      </pc:docMkLst>
      <pc:sldChg chg="addSp delSp modSp">
        <pc:chgData name="게스트 사용자" userId="S::urn:spo:anon#52330ee491197f6ae3466a8c08124148a80cbff6caaf8798bbcd103b7e7c69fc::" providerId="AD" clId="Web-{1C53878F-7508-5E5D-2488-6AA518F1BE9F}" dt="2019-06-09T16:57:54.954" v="678"/>
        <pc:sldMkLst>
          <pc:docMk/>
          <pc:sldMk cId="2602194794" sldId="257"/>
        </pc:sldMkLst>
        <pc:spChg chg="mod">
          <ac:chgData name="게스트 사용자" userId="S::urn:spo:anon#52330ee491197f6ae3466a8c08124148a80cbff6caaf8798bbcd103b7e7c69fc::" providerId="AD" clId="Web-{1C53878F-7508-5E5D-2488-6AA518F1BE9F}" dt="2019-06-09T16:55:25.769" v="490" actId="20577"/>
          <ac:spMkLst>
            <pc:docMk/>
            <pc:sldMk cId="2602194794" sldId="257"/>
            <ac:spMk id="9" creationId="{6A9A8AAD-CC87-427E-B0E2-2B14152CC827}"/>
          </ac:spMkLst>
        </pc:spChg>
        <pc:graphicFrameChg chg="mod modGraphic">
          <ac:chgData name="게스트 사용자" userId="S::urn:spo:anon#52330ee491197f6ae3466a8c08124148a80cbff6caaf8798bbcd103b7e7c69fc::" providerId="AD" clId="Web-{1C53878F-7508-5E5D-2488-6AA518F1BE9F}" dt="2019-06-09T16:57:54.954" v="678"/>
          <ac:graphicFrameMkLst>
            <pc:docMk/>
            <pc:sldMk cId="2602194794" sldId="257"/>
            <ac:graphicFrameMk id="5" creationId="{22555BAB-06F2-4F50-B8F3-DE9900982D08}"/>
          </ac:graphicFrameMkLst>
        </pc:graphicFrameChg>
        <pc:graphicFrameChg chg="add del mod">
          <ac:chgData name="게스트 사용자" userId="S::urn:spo:anon#52330ee491197f6ae3466a8c08124148a80cbff6caaf8798bbcd103b7e7c69fc::" providerId="AD" clId="Web-{1C53878F-7508-5E5D-2488-6AA518F1BE9F}" dt="2019-06-09T16:56:50.377" v="530"/>
          <ac:graphicFrameMkLst>
            <pc:docMk/>
            <pc:sldMk cId="2602194794" sldId="257"/>
            <ac:graphicFrameMk id="6" creationId="{5D3C0A3D-8219-46E0-8566-4FE78DAB26E8}"/>
          </ac:graphicFrameMkLst>
        </pc:graphicFrameChg>
      </pc:sldChg>
      <pc:sldChg chg="addSp delSp modSp">
        <pc:chgData name="게스트 사용자" userId="S::urn:spo:anon#52330ee491197f6ae3466a8c08124148a80cbff6caaf8798bbcd103b7e7c69fc::" providerId="AD" clId="Web-{1C53878F-7508-5E5D-2488-6AA518F1BE9F}" dt="2019-06-09T16:52:36.193" v="436"/>
        <pc:sldMkLst>
          <pc:docMk/>
          <pc:sldMk cId="3096236812" sldId="261"/>
        </pc:sldMkLst>
        <pc:picChg chg="add del mod">
          <ac:chgData name="게스트 사용자" userId="S::urn:spo:anon#52330ee491197f6ae3466a8c08124148a80cbff6caaf8798bbcd103b7e7c69fc::" providerId="AD" clId="Web-{1C53878F-7508-5E5D-2488-6AA518F1BE9F}" dt="2019-06-09T16:52:36.193" v="436"/>
          <ac:picMkLst>
            <pc:docMk/>
            <pc:sldMk cId="3096236812" sldId="261"/>
            <ac:picMk id="4" creationId="{B580F0E5-09FB-4E25-8B86-34BFA4C2FD9F}"/>
          </ac:picMkLst>
        </pc:picChg>
      </pc:sldChg>
      <pc:sldChg chg="modSp">
        <pc:chgData name="게스트 사용자" userId="S::urn:spo:anon#52330ee491197f6ae3466a8c08124148a80cbff6caaf8798bbcd103b7e7c69fc::" providerId="AD" clId="Web-{1C53878F-7508-5E5D-2488-6AA518F1BE9F}" dt="2019-06-09T15:46:53.007" v="32" actId="20577"/>
        <pc:sldMkLst>
          <pc:docMk/>
          <pc:sldMk cId="963093677" sldId="263"/>
        </pc:sldMkLst>
        <pc:spChg chg="mod">
          <ac:chgData name="게스트 사용자" userId="S::urn:spo:anon#52330ee491197f6ae3466a8c08124148a80cbff6caaf8798bbcd103b7e7c69fc::" providerId="AD" clId="Web-{1C53878F-7508-5E5D-2488-6AA518F1BE9F}" dt="2019-06-09T15:46:53.007" v="32" actId="20577"/>
          <ac:spMkLst>
            <pc:docMk/>
            <pc:sldMk cId="963093677" sldId="263"/>
            <ac:spMk id="3" creationId="{4025105C-040D-4345-9F02-FE193F1E8D6B}"/>
          </ac:spMkLst>
        </pc:spChg>
      </pc:sldChg>
      <pc:sldChg chg="addSp delSp modSp">
        <pc:chgData name="게스트 사용자" userId="S::urn:spo:anon#52330ee491197f6ae3466a8c08124148a80cbff6caaf8798bbcd103b7e7c69fc::" providerId="AD" clId="Web-{1C53878F-7508-5E5D-2488-6AA518F1BE9F}" dt="2019-06-09T17:08:51.341" v="711"/>
        <pc:sldMkLst>
          <pc:docMk/>
          <pc:sldMk cId="3267997676" sldId="272"/>
        </pc:sldMkLst>
        <pc:spChg chg="mod">
          <ac:chgData name="게스트 사용자" userId="S::urn:spo:anon#52330ee491197f6ae3466a8c08124148a80cbff6caaf8798bbcd103b7e7c69fc::" providerId="AD" clId="Web-{1C53878F-7508-5E5D-2488-6AA518F1BE9F}" dt="2019-06-09T17:06:18.796" v="698" actId="20577"/>
          <ac:spMkLst>
            <pc:docMk/>
            <pc:sldMk cId="3267997676" sldId="272"/>
            <ac:spMk id="2" creationId="{00000000-0000-0000-0000-000000000000}"/>
          </ac:spMkLst>
        </pc:spChg>
        <pc:spChg chg="mod">
          <ac:chgData name="게스트 사용자" userId="S::urn:spo:anon#52330ee491197f6ae3466a8c08124148a80cbff6caaf8798bbcd103b7e7c69fc::" providerId="AD" clId="Web-{1C53878F-7508-5E5D-2488-6AA518F1BE9F}" dt="2019-06-09T17:06:49.467" v="700" actId="1076"/>
          <ac:spMkLst>
            <pc:docMk/>
            <pc:sldMk cId="3267997676" sldId="272"/>
            <ac:spMk id="13" creationId="{D7196E17-7894-45AF-9F63-557D29BE1044}"/>
          </ac:spMkLst>
        </pc:spChg>
        <pc:spChg chg="mod">
          <ac:chgData name="게스트 사용자" userId="S::urn:spo:anon#52330ee491197f6ae3466a8c08124148a80cbff6caaf8798bbcd103b7e7c69fc::" providerId="AD" clId="Web-{1C53878F-7508-5E5D-2488-6AA518F1BE9F}" dt="2019-06-09T17:08:34.872" v="706" actId="1076"/>
          <ac:spMkLst>
            <pc:docMk/>
            <pc:sldMk cId="3267997676" sldId="272"/>
            <ac:spMk id="67" creationId="{1942AB81-0DAD-4ACC-A1F6-07B475A7F3B8}"/>
          </ac:spMkLst>
        </pc:spChg>
        <pc:cxnChg chg="add del mod">
          <ac:chgData name="게스트 사용자" userId="S::urn:spo:anon#52330ee491197f6ae3466a8c08124148a80cbff6caaf8798bbcd103b7e7c69fc::" providerId="AD" clId="Web-{1C53878F-7508-5E5D-2488-6AA518F1BE9F}" dt="2019-06-09T17:08:51.341" v="711"/>
          <ac:cxnSpMkLst>
            <pc:docMk/>
            <pc:sldMk cId="3267997676" sldId="272"/>
            <ac:cxnSpMk id="4" creationId="{49CE0924-870F-4411-B8EE-4CB46595B88E}"/>
          </ac:cxnSpMkLst>
        </pc:cxnChg>
        <pc:cxnChg chg="mod">
          <ac:chgData name="게스트 사용자" userId="S::urn:spo:anon#52330ee491197f6ae3466a8c08124148a80cbff6caaf8798bbcd103b7e7c69fc::" providerId="AD" clId="Web-{1C53878F-7508-5E5D-2488-6AA518F1BE9F}" dt="2019-06-09T17:08:04.076" v="702" actId="14100"/>
          <ac:cxnSpMkLst>
            <pc:docMk/>
            <pc:sldMk cId="3267997676" sldId="272"/>
            <ac:cxnSpMk id="14" creationId="{D1833A97-A183-4E4C-827E-C5DBDA695CC6}"/>
          </ac:cxnSpMkLst>
        </pc:cxnChg>
      </pc:sldChg>
      <pc:sldChg chg="addSp delSp modSp add replId">
        <pc:chgData name="게스트 사용자" userId="S::urn:spo:anon#52330ee491197f6ae3466a8c08124148a80cbff6caaf8798bbcd103b7e7c69fc::" providerId="AD" clId="Web-{1C53878F-7508-5E5D-2488-6AA518F1BE9F}" dt="2019-06-09T16:55:10.097" v="475"/>
        <pc:sldMkLst>
          <pc:docMk/>
          <pc:sldMk cId="455939493" sldId="286"/>
        </pc:sldMkLst>
        <pc:spChg chg="mod">
          <ac:chgData name="게스트 사용자" userId="S::urn:spo:anon#52330ee491197f6ae3466a8c08124148a80cbff6caaf8798bbcd103b7e7c69fc::" providerId="AD" clId="Web-{1C53878F-7508-5E5D-2488-6AA518F1BE9F}" dt="2019-06-09T16:35:28.346" v="113" actId="20577"/>
          <ac:spMkLst>
            <pc:docMk/>
            <pc:sldMk cId="455939493" sldId="286"/>
            <ac:spMk id="2" creationId="{00000000-0000-0000-0000-000000000000}"/>
          </ac:spMkLst>
        </pc:spChg>
        <pc:spChg chg="mod">
          <ac:chgData name="게스트 사용자" userId="S::urn:spo:anon#52330ee491197f6ae3466a8c08124148a80cbff6caaf8798bbcd103b7e7c69fc::" providerId="AD" clId="Web-{1C53878F-7508-5E5D-2488-6AA518F1BE9F}" dt="2019-06-09T16:32:31.692" v="52" actId="20577"/>
          <ac:spMkLst>
            <pc:docMk/>
            <pc:sldMk cId="455939493" sldId="286"/>
            <ac:spMk id="5" creationId="{17EF8351-C44E-45EF-91C3-471791395C56}"/>
          </ac:spMkLst>
        </pc:spChg>
        <pc:spChg chg="add mod">
          <ac:chgData name="게스트 사용자" userId="S::urn:spo:anon#52330ee491197f6ae3466a8c08124148a80cbff6caaf8798bbcd103b7e7c69fc::" providerId="AD" clId="Web-{1C53878F-7508-5E5D-2488-6AA518F1BE9F}" dt="2019-06-09T16:50:07.069" v="434" actId="1076"/>
          <ac:spMkLst>
            <pc:docMk/>
            <pc:sldMk cId="455939493" sldId="286"/>
            <ac:spMk id="11" creationId="{428C6BFA-897C-4F59-8A25-C1E7DAEF86EC}"/>
          </ac:spMkLst>
        </pc:spChg>
        <pc:spChg chg="add mod">
          <ac:chgData name="게스트 사용자" userId="S::urn:spo:anon#52330ee491197f6ae3466a8c08124148a80cbff6caaf8798bbcd103b7e7c69fc::" providerId="AD" clId="Web-{1C53878F-7508-5E5D-2488-6AA518F1BE9F}" dt="2019-06-09T16:45:21.229" v="349" actId="1076"/>
          <ac:spMkLst>
            <pc:docMk/>
            <pc:sldMk cId="455939493" sldId="286"/>
            <ac:spMk id="14" creationId="{BF9B8084-7A83-4F0B-B233-0EE9368996B8}"/>
          </ac:spMkLst>
        </pc:spChg>
        <pc:graphicFrameChg chg="add mod modGraphic">
          <ac:chgData name="게스트 사용자" userId="S::urn:spo:anon#52330ee491197f6ae3466a8c08124148a80cbff6caaf8798bbcd103b7e7c69fc::" providerId="AD" clId="Web-{1C53878F-7508-5E5D-2488-6AA518F1BE9F}" dt="2019-06-09T16:43:28.168" v="316"/>
          <ac:graphicFrameMkLst>
            <pc:docMk/>
            <pc:sldMk cId="455939493" sldId="286"/>
            <ac:graphicFrameMk id="6" creationId="{4489634E-512E-49A5-A090-DF79A9666653}"/>
          </ac:graphicFrameMkLst>
        </pc:graphicFrameChg>
        <pc:graphicFrameChg chg="add mod modGraphic">
          <ac:chgData name="게스트 사용자" userId="S::urn:spo:anon#52330ee491197f6ae3466a8c08124148a80cbff6caaf8798bbcd103b7e7c69fc::" providerId="AD" clId="Web-{1C53878F-7508-5E5D-2488-6AA518F1BE9F}" dt="2019-06-09T16:55:10.097" v="475"/>
          <ac:graphicFrameMkLst>
            <pc:docMk/>
            <pc:sldMk cId="455939493" sldId="286"/>
            <ac:graphicFrameMk id="8" creationId="{38F75483-C3B0-4AEA-B0E1-C283C2C2A19B}"/>
          </ac:graphicFrameMkLst>
        </pc:graphicFrameChg>
        <pc:picChg chg="add del mod">
          <ac:chgData name="게스트 사용자" userId="S::urn:spo:anon#52330ee491197f6ae3466a8c08124148a80cbff6caaf8798bbcd103b7e7c69fc::" providerId="AD" clId="Web-{1C53878F-7508-5E5D-2488-6AA518F1BE9F}" dt="2019-06-09T16:34:04.300" v="103"/>
          <ac:picMkLst>
            <pc:docMk/>
            <pc:sldMk cId="455939493" sldId="286"/>
            <ac:picMk id="9" creationId="{09711DC2-9871-4EC2-8894-792F6A18E64D}"/>
          </ac:picMkLst>
        </pc:picChg>
        <pc:picChg chg="add del mod">
          <ac:chgData name="게스트 사용자" userId="S::urn:spo:anon#52330ee491197f6ae3466a8c08124148a80cbff6caaf8798bbcd103b7e7c69fc::" providerId="AD" clId="Web-{1C53878F-7508-5E5D-2488-6AA518F1BE9F}" dt="2019-06-09T16:37:08.923" v="124"/>
          <ac:picMkLst>
            <pc:docMk/>
            <pc:sldMk cId="455939493" sldId="286"/>
            <ac:picMk id="12" creationId="{E3FCB382-C4B2-4ED9-BBFD-AB2325BDD233}"/>
          </ac:picMkLst>
        </pc:picChg>
      </pc:sldChg>
      <pc:sldChg chg="add del replId">
        <pc:chgData name="게스트 사용자" userId="S::urn:spo:anon#52330ee491197f6ae3466a8c08124148a80cbff6caaf8798bbcd103b7e7c69fc::" providerId="AD" clId="Web-{1C53878F-7508-5E5D-2488-6AA518F1BE9F}" dt="2019-06-09T16:32:14.145" v="35"/>
        <pc:sldMkLst>
          <pc:docMk/>
          <pc:sldMk cId="807989898" sldId="286"/>
        </pc:sldMkLst>
      </pc:sldChg>
      <pc:sldChg chg="addSp delSp modSp add replId">
        <pc:chgData name="게스트 사용자" userId="S::urn:spo:anon#52330ee491197f6ae3466a8c08124148a80cbff6caaf8798bbcd103b7e7c69fc::" providerId="AD" clId="Web-{1C53878F-7508-5E5D-2488-6AA518F1BE9F}" dt="2019-06-09T16:46:40.635" v="365" actId="1076"/>
        <pc:sldMkLst>
          <pc:docMk/>
          <pc:sldMk cId="1917453917" sldId="287"/>
        </pc:sldMkLst>
        <pc:spChg chg="del">
          <ac:chgData name="게스트 사용자" userId="S::urn:spo:anon#52330ee491197f6ae3466a8c08124148a80cbff6caaf8798bbcd103b7e7c69fc::" providerId="AD" clId="Web-{1C53878F-7508-5E5D-2488-6AA518F1BE9F}" dt="2019-06-09T16:45:37.167" v="360"/>
          <ac:spMkLst>
            <pc:docMk/>
            <pc:sldMk cId="1917453917" sldId="287"/>
            <ac:spMk id="22" creationId="{CC43E1F4-3FA9-4B83-B8A9-221501CA9701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1"/>
          <ac:spMkLst>
            <pc:docMk/>
            <pc:sldMk cId="1917453917" sldId="287"/>
            <ac:spMk id="25" creationId="{7C016982-7614-4008-958A-1FDB1CC4B9A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9"/>
          <ac:spMkLst>
            <pc:docMk/>
            <pc:sldMk cId="1917453917" sldId="287"/>
            <ac:spMk id="31" creationId="{FE7ADE1B-61D6-4573-A7C2-7B807E711CF8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8"/>
          <ac:spMkLst>
            <pc:docMk/>
            <pc:sldMk cId="1917453917" sldId="287"/>
            <ac:spMk id="36" creationId="{671324FE-56E7-4C19-BCB0-63F2696604C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7"/>
          <ac:spMkLst>
            <pc:docMk/>
            <pc:sldMk cId="1917453917" sldId="287"/>
            <ac:spMk id="37" creationId="{29815D34-B5D5-471C-A4E7-9F6EF0CCA55D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6"/>
          <ac:spMkLst>
            <pc:docMk/>
            <pc:sldMk cId="1917453917" sldId="287"/>
            <ac:spMk id="51" creationId="{7796B42C-145E-49EF-96F3-861DDF108AD0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5:37.151" v="355"/>
          <ac:spMkLst>
            <pc:docMk/>
            <pc:sldMk cId="1917453917" sldId="287"/>
            <ac:spMk id="52" creationId="{54540D58-0756-455A-A074-A1662029CBF4}"/>
          </ac:spMkLst>
        </pc:spChg>
        <pc:graphicFrameChg chg="del">
          <ac:chgData name="게스트 사용자" userId="S::urn:spo:anon#52330ee491197f6ae3466a8c08124148a80cbff6caaf8798bbcd103b7e7c69fc::" providerId="AD" clId="Web-{1C53878F-7508-5E5D-2488-6AA518F1BE9F}" dt="2019-06-09T16:45:37.167" v="361"/>
          <ac:graphicFrameMkLst>
            <pc:docMk/>
            <pc:sldMk cId="1917453917" sldId="287"/>
            <ac:graphicFrameMk id="3" creationId="{07F225DE-F36C-4E4E-91BB-BA5D7FC01433}"/>
          </ac:graphicFrameMkLst>
        </pc:graphicFrameChg>
        <pc:picChg chg="add mod">
          <ac:chgData name="게스트 사용자" userId="S::urn:spo:anon#52330ee491197f6ae3466a8c08124148a80cbff6caaf8798bbcd103b7e7c69fc::" providerId="AD" clId="Web-{1C53878F-7508-5E5D-2488-6AA518F1BE9F}" dt="2019-06-09T16:46:40.635" v="365" actId="1076"/>
          <ac:picMkLst>
            <pc:docMk/>
            <pc:sldMk cId="1917453917" sldId="287"/>
            <ac:picMk id="4" creationId="{8BA2500D-B7B5-465C-B91F-F2E97A7EC71B}"/>
          </ac:picMkLst>
        </pc:picChg>
        <pc:cxnChg chg="del">
          <ac:chgData name="게스트 사용자" userId="S::urn:spo:anon#52330ee491197f6ae3466a8c08124148a80cbff6caaf8798bbcd103b7e7c69fc::" providerId="AD" clId="Web-{1C53878F-7508-5E5D-2488-6AA518F1BE9F}" dt="2019-06-09T16:45:37.151" v="354"/>
          <ac:cxnSpMkLst>
            <pc:docMk/>
            <pc:sldMk cId="1917453917" sldId="287"/>
            <ac:cxnSpMk id="17" creationId="{94F3C640-2085-4CDF-8FDE-628E7766994B}"/>
          </ac:cxnSpMkLst>
        </pc:cxnChg>
        <pc:cxnChg chg="del">
          <ac:chgData name="게스트 사용자" userId="S::urn:spo:anon#52330ee491197f6ae3466a8c08124148a80cbff6caaf8798bbcd103b7e7c69fc::" providerId="AD" clId="Web-{1C53878F-7508-5E5D-2488-6AA518F1BE9F}" dt="2019-06-09T16:45:37.151" v="353"/>
          <ac:cxnSpMkLst>
            <pc:docMk/>
            <pc:sldMk cId="1917453917" sldId="287"/>
            <ac:cxnSpMk id="21" creationId="{8697227A-5E1F-48E5-9F6E-CFCE347F7730}"/>
          </ac:cxnSpMkLst>
        </pc:cxnChg>
        <pc:cxnChg chg="del">
          <ac:chgData name="게스트 사용자" userId="S::urn:spo:anon#52330ee491197f6ae3466a8c08124148a80cbff6caaf8798bbcd103b7e7c69fc::" providerId="AD" clId="Web-{1C53878F-7508-5E5D-2488-6AA518F1BE9F}" dt="2019-06-09T16:45:37.151" v="352"/>
          <ac:cxnSpMkLst>
            <pc:docMk/>
            <pc:sldMk cId="1917453917" sldId="287"/>
            <ac:cxnSpMk id="23" creationId="{15739559-2431-47A7-9054-5F9DD725512C}"/>
          </ac:cxnSpMkLst>
        </pc:cxnChg>
      </pc:sldChg>
      <pc:sldChg chg="addSp delSp modSp add replId">
        <pc:chgData name="게스트 사용자" userId="S::urn:spo:anon#52330ee491197f6ae3466a8c08124148a80cbff6caaf8798bbcd103b7e7c69fc::" providerId="AD" clId="Web-{1C53878F-7508-5E5D-2488-6AA518F1BE9F}" dt="2019-06-09T16:47:50.977" v="388"/>
        <pc:sldMkLst>
          <pc:docMk/>
          <pc:sldMk cId="342531873" sldId="288"/>
        </pc:sldMkLst>
        <pc:spChg chg="del">
          <ac:chgData name="게스트 사용자" userId="S::urn:spo:anon#52330ee491197f6ae3466a8c08124148a80cbff6caaf8798bbcd103b7e7c69fc::" providerId="AD" clId="Web-{1C53878F-7508-5E5D-2488-6AA518F1BE9F}" dt="2019-06-09T16:46:56.103" v="376"/>
          <ac:spMkLst>
            <pc:docMk/>
            <pc:sldMk cId="342531873" sldId="288"/>
            <ac:spMk id="22" creationId="{CC43E1F4-3FA9-4B83-B8A9-221501CA9701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75"/>
          <ac:spMkLst>
            <pc:docMk/>
            <pc:sldMk cId="342531873" sldId="288"/>
            <ac:spMk id="31" creationId="{FE7ADE1B-61D6-4573-A7C2-7B807E711CF8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73"/>
          <ac:spMkLst>
            <pc:docMk/>
            <pc:sldMk cId="342531873" sldId="288"/>
            <ac:spMk id="36" creationId="{671324FE-56E7-4C19-BCB0-63F2696604C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72"/>
          <ac:spMkLst>
            <pc:docMk/>
            <pc:sldMk cId="342531873" sldId="288"/>
            <ac:spMk id="37" creationId="{29815D34-B5D5-471C-A4E7-9F6EF0CCA55D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67"/>
          <ac:spMkLst>
            <pc:docMk/>
            <pc:sldMk cId="342531873" sldId="288"/>
            <ac:spMk id="42" creationId="{BB8536FA-23C9-44AB-8B56-152EC6A5D43E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70"/>
          <ac:spMkLst>
            <pc:docMk/>
            <pc:sldMk cId="342531873" sldId="288"/>
            <ac:spMk id="51" creationId="{7796B42C-145E-49EF-96F3-861DDF108AD0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6:56.088" v="369"/>
          <ac:spMkLst>
            <pc:docMk/>
            <pc:sldMk cId="342531873" sldId="288"/>
            <ac:spMk id="52" creationId="{54540D58-0756-455A-A074-A1662029CBF4}"/>
          </ac:spMkLst>
        </pc:spChg>
        <pc:graphicFrameChg chg="del">
          <ac:chgData name="게스트 사용자" userId="S::urn:spo:anon#52330ee491197f6ae3466a8c08124148a80cbff6caaf8798bbcd103b7e7c69fc::" providerId="AD" clId="Web-{1C53878F-7508-5E5D-2488-6AA518F1BE9F}" dt="2019-06-09T16:46:56.103" v="377"/>
          <ac:graphicFrameMkLst>
            <pc:docMk/>
            <pc:sldMk cId="342531873" sldId="288"/>
            <ac:graphicFrameMk id="3" creationId="{07F225DE-F36C-4E4E-91BB-BA5D7FC01433}"/>
          </ac:graphicFrameMkLst>
        </pc:graphicFrameChg>
        <pc:picChg chg="add mod modCrop">
          <ac:chgData name="게스트 사용자" userId="S::urn:spo:anon#52330ee491197f6ae3466a8c08124148a80cbff6caaf8798bbcd103b7e7c69fc::" providerId="AD" clId="Web-{1C53878F-7508-5E5D-2488-6AA518F1BE9F}" dt="2019-06-09T16:47:50.977" v="388"/>
          <ac:picMkLst>
            <pc:docMk/>
            <pc:sldMk cId="342531873" sldId="288"/>
            <ac:picMk id="4" creationId="{99B9C5E6-5685-47FD-B5C4-D935A8035816}"/>
          </ac:picMkLst>
        </pc:picChg>
        <pc:cxnChg chg="del mod">
          <ac:chgData name="게스트 사용자" userId="S::urn:spo:anon#52330ee491197f6ae3466a8c08124148a80cbff6caaf8798bbcd103b7e7c69fc::" providerId="AD" clId="Web-{1C53878F-7508-5E5D-2488-6AA518F1BE9F}" dt="2019-06-09T16:46:56.088" v="374"/>
          <ac:cxnSpMkLst>
            <pc:docMk/>
            <pc:sldMk cId="342531873" sldId="288"/>
            <ac:cxnSpMk id="16" creationId="{592B6F0F-8CF1-402C-A6C0-9996E0681798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6:56.088" v="371"/>
          <ac:cxnSpMkLst>
            <pc:docMk/>
            <pc:sldMk cId="342531873" sldId="288"/>
            <ac:cxnSpMk id="38" creationId="{C267A075-8EFC-4121-BFD6-89AE5C3CACAE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6:56.088" v="368"/>
          <ac:cxnSpMkLst>
            <pc:docMk/>
            <pc:sldMk cId="342531873" sldId="288"/>
            <ac:cxnSpMk id="53" creationId="{BE6DE90B-4AE3-4AA4-80CD-7EDBAFB06414}"/>
          </ac:cxnSpMkLst>
        </pc:cxnChg>
      </pc:sldChg>
      <pc:sldChg chg="addSp delSp modSp add replId">
        <pc:chgData name="게스트 사용자" userId="S::urn:spo:anon#52330ee491197f6ae3466a8c08124148a80cbff6caaf8798bbcd103b7e7c69fc::" providerId="AD" clId="Web-{1C53878F-7508-5E5D-2488-6AA518F1BE9F}" dt="2019-06-09T16:49:33.695" v="433" actId="1076"/>
        <pc:sldMkLst>
          <pc:docMk/>
          <pc:sldMk cId="3642700741" sldId="289"/>
        </pc:sldMkLst>
        <pc:spChg chg="del">
          <ac:chgData name="게스트 사용자" userId="S::urn:spo:anon#52330ee491197f6ae3466a8c08124148a80cbff6caaf8798bbcd103b7e7c69fc::" providerId="AD" clId="Web-{1C53878F-7508-5E5D-2488-6AA518F1BE9F}" dt="2019-06-09T16:48:11.259" v="413"/>
          <ac:spMkLst>
            <pc:docMk/>
            <pc:sldMk cId="3642700741" sldId="289"/>
            <ac:spMk id="42" creationId="{30E3065D-2F7C-4307-A3EF-C15E7A1BE034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59" v="412"/>
          <ac:spMkLst>
            <pc:docMk/>
            <pc:sldMk cId="3642700741" sldId="289"/>
            <ac:spMk id="43" creationId="{89007B79-A9AE-4DDE-83CF-CEDFF19E67D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96" v="395"/>
          <ac:spMkLst>
            <pc:docMk/>
            <pc:sldMk cId="3642700741" sldId="289"/>
            <ac:spMk id="45" creationId="{03A21E18-6986-4E60-B4CC-543B2554D7BC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49" v="394"/>
          <ac:spMkLst>
            <pc:docMk/>
            <pc:sldMk cId="3642700741" sldId="289"/>
            <ac:spMk id="46" creationId="{88A35405-1D6D-470C-986F-6C61E517B1E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49" v="393"/>
          <ac:spMkLst>
            <pc:docMk/>
            <pc:sldMk cId="3642700741" sldId="289"/>
            <ac:spMk id="49" creationId="{C7E06997-F8D8-448A-93D0-DD236186EE6B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49" v="391"/>
          <ac:spMkLst>
            <pc:docMk/>
            <pc:sldMk cId="3642700741" sldId="289"/>
            <ac:spMk id="57" creationId="{898EC45A-B5ED-4213-A1B8-6D98144FB54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59" v="410"/>
          <ac:spMkLst>
            <pc:docMk/>
            <pc:sldMk cId="3642700741" sldId="289"/>
            <ac:spMk id="58" creationId="{F3AD8993-D1DE-48F7-9D98-0588CE4AEF87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59" v="408"/>
          <ac:spMkLst>
            <pc:docMk/>
            <pc:sldMk cId="3642700741" sldId="289"/>
            <ac:spMk id="64" creationId="{CFD53388-17CC-41FB-BA82-72FD3BCE16C0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59" v="407"/>
          <ac:spMkLst>
            <pc:docMk/>
            <pc:sldMk cId="3642700741" sldId="289"/>
            <ac:spMk id="65" creationId="{57A3CCF6-CE6F-41FC-B36E-E2D11F6EDF8D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43" v="405"/>
          <ac:spMkLst>
            <pc:docMk/>
            <pc:sldMk cId="3642700741" sldId="289"/>
            <ac:spMk id="67" creationId="{5CDC1496-0D87-45F2-87EC-7F8376FF943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43" v="404"/>
          <ac:spMkLst>
            <pc:docMk/>
            <pc:sldMk cId="3642700741" sldId="289"/>
            <ac:spMk id="68" creationId="{0439FEE7-74D0-41BE-A42A-1098AF27577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243" v="402"/>
          <ac:spMkLst>
            <pc:docMk/>
            <pc:sldMk cId="3642700741" sldId="289"/>
            <ac:spMk id="73" creationId="{CF2F7F91-02A0-4136-B60C-1DDD7A2B077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96" v="401"/>
          <ac:spMkLst>
            <pc:docMk/>
            <pc:sldMk cId="3642700741" sldId="289"/>
            <ac:spMk id="74" creationId="{DC8CB994-7DCF-4150-95AF-EA9A9CA2C1FC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96" v="400"/>
          <ac:spMkLst>
            <pc:docMk/>
            <pc:sldMk cId="3642700741" sldId="289"/>
            <ac:spMk id="75" creationId="{D98AACE5-0D71-4957-B7F1-584101522CB2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96" v="398"/>
          <ac:spMkLst>
            <pc:docMk/>
            <pc:sldMk cId="3642700741" sldId="289"/>
            <ac:spMk id="83" creationId="{53CEB885-150B-48BA-83AE-DCB2C98AF069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48:11.196" v="397"/>
          <ac:spMkLst>
            <pc:docMk/>
            <pc:sldMk cId="3642700741" sldId="289"/>
            <ac:spMk id="95" creationId="{A6398E0C-F1C5-4A23-83A0-1197F8551390}"/>
          </ac:spMkLst>
        </pc:spChg>
        <pc:graphicFrameChg chg="del">
          <ac:chgData name="게스트 사용자" userId="S::urn:spo:anon#52330ee491197f6ae3466a8c08124148a80cbff6caaf8798bbcd103b7e7c69fc::" providerId="AD" clId="Web-{1C53878F-7508-5E5D-2488-6AA518F1BE9F}" dt="2019-06-09T16:48:11.259" v="414"/>
          <ac:graphicFrameMkLst>
            <pc:docMk/>
            <pc:sldMk cId="3642700741" sldId="289"/>
            <ac:graphicFrameMk id="39" creationId="{508F9965-83BB-42B1-876B-645284D41AEB}"/>
          </ac:graphicFrameMkLst>
        </pc:graphicFrameChg>
        <pc:picChg chg="add mod">
          <ac:chgData name="게스트 사용자" userId="S::urn:spo:anon#52330ee491197f6ae3466a8c08124148a80cbff6caaf8798bbcd103b7e7c69fc::" providerId="AD" clId="Web-{1C53878F-7508-5E5D-2488-6AA518F1BE9F}" dt="2019-06-09T16:49:07.648" v="426" actId="1076"/>
          <ac:picMkLst>
            <pc:docMk/>
            <pc:sldMk cId="3642700741" sldId="289"/>
            <ac:picMk id="2" creationId="{8A17710A-21A0-4E74-9219-98230524E93F}"/>
          </ac:picMkLst>
        </pc:picChg>
        <pc:picChg chg="add mod modCrop">
          <ac:chgData name="게스트 사용자" userId="S::urn:spo:anon#52330ee491197f6ae3466a8c08124148a80cbff6caaf8798bbcd103b7e7c69fc::" providerId="AD" clId="Web-{1C53878F-7508-5E5D-2488-6AA518F1BE9F}" dt="2019-06-09T16:49:33.695" v="433" actId="1076"/>
          <ac:picMkLst>
            <pc:docMk/>
            <pc:sldMk cId="3642700741" sldId="289"/>
            <ac:picMk id="4" creationId="{C37DC5D2-03DE-4819-8D8E-41BF0A5A0DD5}"/>
          </ac:picMkLst>
        </pc:picChg>
        <pc:cxnChg chg="del mod">
          <ac:chgData name="게스트 사용자" userId="S::urn:spo:anon#52330ee491197f6ae3466a8c08124148a80cbff6caaf8798bbcd103b7e7c69fc::" providerId="AD" clId="Web-{1C53878F-7508-5E5D-2488-6AA518F1BE9F}" dt="2019-06-09T16:48:11.259" v="411"/>
          <ac:cxnSpMkLst>
            <pc:docMk/>
            <pc:sldMk cId="3642700741" sldId="289"/>
            <ac:cxnSpMk id="44" creationId="{37D6D03E-F746-4822-9C6D-1C48399AF00F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149" v="392"/>
          <ac:cxnSpMkLst>
            <pc:docMk/>
            <pc:sldMk cId="3642700741" sldId="289"/>
            <ac:cxnSpMk id="50" creationId="{4FBC67C2-210E-48F6-903D-D88E004DC2C7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149" v="390"/>
          <ac:cxnSpMkLst>
            <pc:docMk/>
            <pc:sldMk cId="3642700741" sldId="289"/>
            <ac:cxnSpMk id="59" creationId="{3111DC1E-690F-4E87-9F34-0CE5CE1EDBD4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259" v="409"/>
          <ac:cxnSpMkLst>
            <pc:docMk/>
            <pc:sldMk cId="3642700741" sldId="289"/>
            <ac:cxnSpMk id="63" creationId="{CED2EDEF-AEBD-479E-9A72-3AA57C1C1904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243" v="406"/>
          <ac:cxnSpMkLst>
            <pc:docMk/>
            <pc:sldMk cId="3642700741" sldId="289"/>
            <ac:cxnSpMk id="66" creationId="{B1DD4194-B5EF-4997-AC04-EB54C49E9556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243" v="403"/>
          <ac:cxnSpMkLst>
            <pc:docMk/>
            <pc:sldMk cId="3642700741" sldId="289"/>
            <ac:cxnSpMk id="69" creationId="{1A12D024-D1D5-46EC-B04D-E89063AC1CF0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196" v="399"/>
          <ac:cxnSpMkLst>
            <pc:docMk/>
            <pc:sldMk cId="3642700741" sldId="289"/>
            <ac:cxnSpMk id="76" creationId="{9BAAC8C0-D4B8-49D2-94DC-B6648C68BA91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48:11.196" v="396"/>
          <ac:cxnSpMkLst>
            <pc:docMk/>
            <pc:sldMk cId="3642700741" sldId="289"/>
            <ac:cxnSpMk id="96" creationId="{59E15DC6-25F4-48BE-BC8C-A16170EDBE95}"/>
          </ac:cxnSpMkLst>
        </pc:cxnChg>
      </pc:sldChg>
      <pc:sldChg chg="addSp delSp modSp add replId">
        <pc:chgData name="게스트 사용자" userId="S::urn:spo:anon#52330ee491197f6ae3466a8c08124148a80cbff6caaf8798bbcd103b7e7c69fc::" providerId="AD" clId="Web-{1C53878F-7508-5E5D-2488-6AA518F1BE9F}" dt="2019-06-09T16:54:46.144" v="467" actId="1076"/>
        <pc:sldMkLst>
          <pc:docMk/>
          <pc:sldMk cId="4203321269" sldId="290"/>
        </pc:sldMkLst>
        <pc:spChg chg="del">
          <ac:chgData name="게스트 사용자" userId="S::urn:spo:anon#52330ee491197f6ae3466a8c08124148a80cbff6caaf8798bbcd103b7e7c69fc::" providerId="AD" clId="Web-{1C53878F-7508-5E5D-2488-6AA518F1BE9F}" dt="2019-06-09T16:52:41.677" v="450"/>
          <ac:spMkLst>
            <pc:docMk/>
            <pc:sldMk cId="4203321269" sldId="290"/>
            <ac:spMk id="22" creationId="{CC43E1F4-3FA9-4B83-B8A9-221501CA9701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9"/>
          <ac:spMkLst>
            <pc:docMk/>
            <pc:sldMk cId="4203321269" sldId="290"/>
            <ac:spMk id="31" creationId="{FE7ADE1B-61D6-4573-A7C2-7B807E711CF8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7"/>
          <ac:spMkLst>
            <pc:docMk/>
            <pc:sldMk cId="4203321269" sldId="290"/>
            <ac:spMk id="36" creationId="{671324FE-56E7-4C19-BCB0-63F2696604C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6"/>
          <ac:spMkLst>
            <pc:docMk/>
            <pc:sldMk cId="4203321269" sldId="290"/>
            <ac:spMk id="37" creationId="{29815D34-B5D5-471C-A4E7-9F6EF0CCA55D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38"/>
          <ac:spMkLst>
            <pc:docMk/>
            <pc:sldMk cId="4203321269" sldId="290"/>
            <ac:spMk id="42" creationId="{BB8536FA-23C9-44AB-8B56-152EC6A5D43E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4"/>
          <ac:spMkLst>
            <pc:docMk/>
            <pc:sldMk cId="4203321269" sldId="290"/>
            <ac:spMk id="45" creationId="{E85586D1-3759-4C3E-AD35-58240C62078B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3"/>
          <ac:spMkLst>
            <pc:docMk/>
            <pc:sldMk cId="4203321269" sldId="290"/>
            <ac:spMk id="46" creationId="{0EA4FEC1-E79D-42E1-920E-048B856CB375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1"/>
          <ac:spMkLst>
            <pc:docMk/>
            <pc:sldMk cId="4203321269" sldId="290"/>
            <ac:spMk id="51" creationId="{7796B42C-145E-49EF-96F3-861DDF108AD0}"/>
          </ac:spMkLst>
        </pc:spChg>
        <pc:spChg chg="del">
          <ac:chgData name="게스트 사용자" userId="S::urn:spo:anon#52330ee491197f6ae3466a8c08124148a80cbff6caaf8798bbcd103b7e7c69fc::" providerId="AD" clId="Web-{1C53878F-7508-5E5D-2488-6AA518F1BE9F}" dt="2019-06-09T16:52:41.677" v="440"/>
          <ac:spMkLst>
            <pc:docMk/>
            <pc:sldMk cId="4203321269" sldId="290"/>
            <ac:spMk id="52" creationId="{54540D58-0756-455A-A074-A1662029CBF4}"/>
          </ac:spMkLst>
        </pc:spChg>
        <pc:graphicFrameChg chg="del">
          <ac:chgData name="게스트 사용자" userId="S::urn:spo:anon#52330ee491197f6ae3466a8c08124148a80cbff6caaf8798bbcd103b7e7c69fc::" providerId="AD" clId="Web-{1C53878F-7508-5E5D-2488-6AA518F1BE9F}" dt="2019-06-09T16:52:41.677" v="451"/>
          <ac:graphicFrameMkLst>
            <pc:docMk/>
            <pc:sldMk cId="4203321269" sldId="290"/>
            <ac:graphicFrameMk id="3" creationId="{07F225DE-F36C-4E4E-91BB-BA5D7FC01433}"/>
          </ac:graphicFrameMkLst>
        </pc:graphicFrameChg>
        <pc:picChg chg="add del mod">
          <ac:chgData name="게스트 사용자" userId="S::urn:spo:anon#52330ee491197f6ae3466a8c08124148a80cbff6caaf8798bbcd103b7e7c69fc::" providerId="AD" clId="Web-{1C53878F-7508-5E5D-2488-6AA518F1BE9F}" dt="2019-06-09T16:53:48.254" v="456"/>
          <ac:picMkLst>
            <pc:docMk/>
            <pc:sldMk cId="4203321269" sldId="290"/>
            <ac:picMk id="4" creationId="{DADE3D25-BDBE-4C81-81E7-64388531E89F}"/>
          </ac:picMkLst>
        </pc:picChg>
        <pc:picChg chg="add del mod">
          <ac:chgData name="게스트 사용자" userId="S::urn:spo:anon#52330ee491197f6ae3466a8c08124148a80cbff6caaf8798bbcd103b7e7c69fc::" providerId="AD" clId="Web-{1C53878F-7508-5E5D-2488-6AA518F1BE9F}" dt="2019-06-09T16:54:36.457" v="463"/>
          <ac:picMkLst>
            <pc:docMk/>
            <pc:sldMk cId="4203321269" sldId="290"/>
            <ac:picMk id="6" creationId="{59D05D4F-FA3E-4337-AE89-CE2E3B2DD3D1}"/>
          </ac:picMkLst>
        </pc:picChg>
        <pc:picChg chg="add mod">
          <ac:chgData name="게스트 사용자" userId="S::urn:spo:anon#52330ee491197f6ae3466a8c08124148a80cbff6caaf8798bbcd103b7e7c69fc::" providerId="AD" clId="Web-{1C53878F-7508-5E5D-2488-6AA518F1BE9F}" dt="2019-06-09T16:54:46.144" v="467" actId="1076"/>
          <ac:picMkLst>
            <pc:docMk/>
            <pc:sldMk cId="4203321269" sldId="290"/>
            <ac:picMk id="8" creationId="{02E7B44C-D67C-438D-9D60-A81F316A7662}"/>
          </ac:picMkLst>
        </pc:picChg>
        <pc:cxnChg chg="del mod">
          <ac:chgData name="게스트 사용자" userId="S::urn:spo:anon#52330ee491197f6ae3466a8c08124148a80cbff6caaf8798bbcd103b7e7c69fc::" providerId="AD" clId="Web-{1C53878F-7508-5E5D-2488-6AA518F1BE9F}" dt="2019-06-09T16:52:41.677" v="448"/>
          <ac:cxnSpMkLst>
            <pc:docMk/>
            <pc:sldMk cId="4203321269" sldId="290"/>
            <ac:cxnSpMk id="16" creationId="{592B6F0F-8CF1-402C-A6C0-9996E0681798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52:41.677" v="445"/>
          <ac:cxnSpMkLst>
            <pc:docMk/>
            <pc:sldMk cId="4203321269" sldId="290"/>
            <ac:cxnSpMk id="38" creationId="{C267A075-8EFC-4121-BFD6-89AE5C3CACAE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52:41.677" v="442"/>
          <ac:cxnSpMkLst>
            <pc:docMk/>
            <pc:sldMk cId="4203321269" sldId="290"/>
            <ac:cxnSpMk id="47" creationId="{7432BB21-A727-40EF-93C9-BAD459D40229}"/>
          </ac:cxnSpMkLst>
        </pc:cxnChg>
        <pc:cxnChg chg="del mod">
          <ac:chgData name="게스트 사용자" userId="S::urn:spo:anon#52330ee491197f6ae3466a8c08124148a80cbff6caaf8798bbcd103b7e7c69fc::" providerId="AD" clId="Web-{1C53878F-7508-5E5D-2488-6AA518F1BE9F}" dt="2019-06-09T16:52:41.677" v="439"/>
          <ac:cxnSpMkLst>
            <pc:docMk/>
            <pc:sldMk cId="4203321269" sldId="290"/>
            <ac:cxnSpMk id="53" creationId="{BE6DE90B-4AE3-4AA4-80CD-7EDBAFB06414}"/>
          </ac:cxnSpMkLst>
        </pc:cxnChg>
      </pc:sldChg>
    </pc:docChg>
  </pc:docChgLst>
  <pc:docChgLst>
    <pc:chgData name="게스트 사용자" userId="S::urn:spo:anon#ff82b43eab5ec563bd5b0a8a35785af3bac6fc8402275b76f0fb620b7de56442::" providerId="AD" clId="Web-{49709161-BF0B-8EFF-96E5-113D6B0F60B7}"/>
    <pc:docChg chg="modSld">
      <pc:chgData name="게스트 사용자" userId="S::urn:spo:anon#ff82b43eab5ec563bd5b0a8a35785af3bac6fc8402275b76f0fb620b7de56442::" providerId="AD" clId="Web-{49709161-BF0B-8EFF-96E5-113D6B0F60B7}" dt="2019-05-28T23:22:34.825" v="89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D4C-6A44-4C97-AA44-CC0534E31A8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298AF-18B7-4493-B572-247ED6A31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8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98575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332656"/>
            <a:ext cx="3240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임베디드시스템</a:t>
            </a:r>
            <a:r>
              <a:rPr lang="ko-KR" altLang="en-US" dirty="0"/>
              <a:t> 설계</a:t>
            </a:r>
            <a:r>
              <a:rPr lang="en-US" altLang="ko-KR" dirty="0"/>
              <a:t>/2019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557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0752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0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050" name="Picture 2" descr="D:\Pictures\Image\Logos\Inha\inha-emblem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46" y="6284612"/>
            <a:ext cx="576064" cy="5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39336" y="6347038"/>
            <a:ext cx="1404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견고딕" pitchFamily="18" charset="-127"/>
                <a:ea typeface="HY견고딕" pitchFamily="18" charset="-127"/>
              </a:rPr>
              <a:t>정보통신공학부</a:t>
            </a:r>
            <a:endParaRPr lang="en-US" altLang="ko-KR" sz="120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900" err="1">
                <a:latin typeface="HY견고딕" pitchFamily="18" charset="-127"/>
                <a:ea typeface="HY견고딕" pitchFamily="18" charset="-127"/>
              </a:rPr>
              <a:t>임베디드시스템</a:t>
            </a:r>
            <a:r>
              <a:rPr lang="ko-KR" altLang="en-US" sz="900">
                <a:latin typeface="HY견고딕" pitchFamily="18" charset="-127"/>
                <a:ea typeface="HY견고딕" pitchFamily="18" charset="-127"/>
              </a:rPr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384605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584176"/>
          </a:xfrm>
        </p:spPr>
        <p:txBody>
          <a:bodyPr/>
          <a:lstStyle/>
          <a:p>
            <a:r>
              <a:rPr lang="ko-KR" altLang="en-US" sz="4000" dirty="0">
                <a:latin typeface="HY견고딕"/>
                <a:ea typeface="HY견고딕"/>
              </a:rPr>
              <a:t>초저가 </a:t>
            </a:r>
            <a:r>
              <a:rPr lang="ko-KR" altLang="en-US" sz="4000" dirty="0" err="1">
                <a:latin typeface="HY견고딕"/>
                <a:ea typeface="HY견고딕"/>
              </a:rPr>
              <a:t>다이브</a:t>
            </a:r>
            <a:r>
              <a:rPr lang="ko-KR" altLang="en-US" sz="4000" dirty="0">
                <a:latin typeface="HY견고딕"/>
                <a:ea typeface="HY견고딕"/>
              </a:rPr>
              <a:t> 컴퓨터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3789040"/>
            <a:ext cx="6048672" cy="25202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dirty="0"/>
              <a:t>최종 발표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ea typeface="맑은 고딕"/>
              </a:rPr>
              <a:t>2019. 6. 10</a:t>
            </a:r>
          </a:p>
          <a:p>
            <a:r>
              <a:rPr lang="ko-KR" altLang="en-US" dirty="0"/>
              <a:t>인하대학교 정보통신공학부</a:t>
            </a:r>
            <a:endParaRPr lang="en-US" altLang="ko-KR" dirty="0"/>
          </a:p>
          <a:p>
            <a:r>
              <a:rPr lang="en-US" altLang="ko-KR" dirty="0">
                <a:ea typeface="맑은 고딕"/>
              </a:rPr>
              <a:t>임현호(12141755), </a:t>
            </a:r>
            <a:r>
              <a:rPr lang="en-US" altLang="ko-KR" dirty="0" err="1">
                <a:ea typeface="맑은 고딕"/>
              </a:rPr>
              <a:t>최형인</a:t>
            </a:r>
            <a:r>
              <a:rPr lang="en-US" altLang="ko-KR" dirty="0">
                <a:ea typeface="맑은 고딕"/>
              </a:rPr>
              <a:t>(12141777)</a:t>
            </a:r>
          </a:p>
        </p:txBody>
      </p:sp>
      <p:pic>
        <p:nvPicPr>
          <p:cNvPr id="3076" name="Picture 4" descr="D:\Pictures\Image\Logos\Inha\Signatur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172165"/>
            <a:ext cx="2051720" cy="6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4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870C-6741-4BA7-A78E-79E658F6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화면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918A88-036D-441B-BDC4-C1299F608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64550"/>
              </p:ext>
            </p:extLst>
          </p:nvPr>
        </p:nvGraphicFramePr>
        <p:xfrm>
          <a:off x="863590" y="1611119"/>
          <a:ext cx="7416816" cy="173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51">
                  <a:extLst>
                    <a:ext uri="{9D8B030D-6E8A-4147-A177-3AD203B41FA5}">
                      <a16:colId xmlns:a16="http://schemas.microsoft.com/office/drawing/2014/main" val="390458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906265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89700535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541145527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0211942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83980498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59435624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42752417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52162170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421483108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105111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0706873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9272573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021446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113262566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99828556"/>
                    </a:ext>
                  </a:extLst>
                </a:gridCol>
              </a:tblGrid>
              <a:tr h="86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050218"/>
                  </a:ext>
                </a:extLst>
              </a:tr>
              <a:tr h="865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/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0 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1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5040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CD08-BE85-4241-BDD9-7626DF4E58A2}"/>
              </a:ext>
            </a:extLst>
          </p:cNvPr>
          <p:cNvSpPr/>
          <p:nvPr/>
        </p:nvSpPr>
        <p:spPr>
          <a:xfrm>
            <a:off x="697675" y="1372870"/>
            <a:ext cx="7748649" cy="22088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FC41EB-2F8C-44C4-A7FA-B6FFF4C8EDBE}"/>
              </a:ext>
            </a:extLst>
          </p:cNvPr>
          <p:cNvSpPr/>
          <p:nvPr/>
        </p:nvSpPr>
        <p:spPr>
          <a:xfrm>
            <a:off x="5969411" y="2471727"/>
            <a:ext cx="2321453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45D01-0987-49DA-8230-35AA6844A34D}"/>
              </a:ext>
            </a:extLst>
          </p:cNvPr>
          <p:cNvSpPr txBox="1"/>
          <p:nvPr/>
        </p:nvSpPr>
        <p:spPr>
          <a:xfrm>
            <a:off x="7130137" y="4263893"/>
            <a:ext cx="14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시간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1B6355-2677-476E-AB6A-6D2548F79769}"/>
              </a:ext>
            </a:extLst>
          </p:cNvPr>
          <p:cNvSpPr/>
          <p:nvPr/>
        </p:nvSpPr>
        <p:spPr>
          <a:xfrm>
            <a:off x="863590" y="2491228"/>
            <a:ext cx="4638085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F017E-1E5F-4446-9FD1-8E0FF2B9858C}"/>
              </a:ext>
            </a:extLst>
          </p:cNvPr>
          <p:cNvSpPr txBox="1"/>
          <p:nvPr/>
        </p:nvSpPr>
        <p:spPr>
          <a:xfrm>
            <a:off x="935877" y="646371"/>
            <a:ext cx="147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6E5D5-9F0A-480C-8079-5FFC093E2EAD}"/>
              </a:ext>
            </a:extLst>
          </p:cNvPr>
          <p:cNvSpPr/>
          <p:nvPr/>
        </p:nvSpPr>
        <p:spPr>
          <a:xfrm>
            <a:off x="869106" y="1613345"/>
            <a:ext cx="7432217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EAECC04-37F9-4C73-9DD5-EB1127C798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78065" y="995327"/>
            <a:ext cx="610604" cy="5407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7C0E213-BBB5-4381-AF66-4E82265EB8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72770" y="3054169"/>
            <a:ext cx="954364" cy="16103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579EA1F-9E97-416A-A748-25F441C3A1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1394" y="3425733"/>
            <a:ext cx="843229" cy="6586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099222-918F-4477-9BF6-FDDF243C7FEA}"/>
              </a:ext>
            </a:extLst>
          </p:cNvPr>
          <p:cNvSpPr txBox="1"/>
          <p:nvPr/>
        </p:nvSpPr>
        <p:spPr>
          <a:xfrm>
            <a:off x="3002014" y="4363537"/>
            <a:ext cx="14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날짜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33CAA2-A4FC-4E75-8AD7-F1511800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3" t="57837" r="18455" b="6582"/>
          <a:stretch/>
        </p:blipFill>
        <p:spPr>
          <a:xfrm>
            <a:off x="1783367" y="4745174"/>
            <a:ext cx="5234794" cy="18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870C-6741-4BA7-A78E-79E658F6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 대기 화면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FC9D786-D976-4D75-962C-DBBE95B2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02322"/>
              </p:ext>
            </p:extLst>
          </p:nvPr>
        </p:nvGraphicFramePr>
        <p:xfrm>
          <a:off x="760954" y="2040329"/>
          <a:ext cx="7416816" cy="173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51">
                  <a:extLst>
                    <a:ext uri="{9D8B030D-6E8A-4147-A177-3AD203B41FA5}">
                      <a16:colId xmlns:a16="http://schemas.microsoft.com/office/drawing/2014/main" val="390458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906265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89700535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541145527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0211942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83980498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59435624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42752417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52162170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421483108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105111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0706873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9272573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021446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113262566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99828556"/>
                    </a:ext>
                  </a:extLst>
                </a:gridCol>
              </a:tblGrid>
              <a:tr h="86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050218"/>
                  </a:ext>
                </a:extLst>
              </a:tr>
              <a:tr h="865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 f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o 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r 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5040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545CE0-A46F-47BF-9943-E5DA6A5F3787}"/>
              </a:ext>
            </a:extLst>
          </p:cNvPr>
          <p:cNvSpPr/>
          <p:nvPr/>
        </p:nvSpPr>
        <p:spPr>
          <a:xfrm>
            <a:off x="595039" y="1802080"/>
            <a:ext cx="7748649" cy="22088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19779C-BA1D-43BA-8C18-097DCB777BEA}"/>
              </a:ext>
            </a:extLst>
          </p:cNvPr>
          <p:cNvSpPr/>
          <p:nvPr/>
        </p:nvSpPr>
        <p:spPr>
          <a:xfrm>
            <a:off x="757260" y="2042555"/>
            <a:ext cx="2321453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5B8F075-1994-4BF6-9F51-0742CE96D67C}"/>
              </a:ext>
            </a:extLst>
          </p:cNvPr>
          <p:cNvCxnSpPr>
            <a:cxnSpLocks/>
            <a:stCxn id="18" idx="0"/>
            <a:endCxn id="26" idx="2"/>
          </p:cNvCxnSpPr>
          <p:nvPr/>
        </p:nvCxnSpPr>
        <p:spPr>
          <a:xfrm rot="5400000" flipH="1" flipV="1">
            <a:off x="2068215" y="1199519"/>
            <a:ext cx="692808" cy="9932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2C1613-645F-42E0-B60D-FB6FD242BB4F}"/>
              </a:ext>
            </a:extLst>
          </p:cNvPr>
          <p:cNvSpPr txBox="1"/>
          <p:nvPr/>
        </p:nvSpPr>
        <p:spPr>
          <a:xfrm>
            <a:off x="5573295" y="1001009"/>
            <a:ext cx="14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잠수 시간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5D845-8C31-40F8-B88F-EACE5EFAA5B7}"/>
              </a:ext>
            </a:extLst>
          </p:cNvPr>
          <p:cNvSpPr/>
          <p:nvPr/>
        </p:nvSpPr>
        <p:spPr>
          <a:xfrm>
            <a:off x="3551392" y="2037738"/>
            <a:ext cx="4638085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4A2F8EE-5BCA-48B5-AADD-17C1D675E801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750028" y="1490749"/>
            <a:ext cx="667397" cy="42658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E6599F2-B7D3-4633-B0E5-44FEB59EB679}"/>
              </a:ext>
            </a:extLst>
          </p:cNvPr>
          <p:cNvSpPr txBox="1"/>
          <p:nvPr/>
        </p:nvSpPr>
        <p:spPr>
          <a:xfrm>
            <a:off x="7442108" y="4135407"/>
            <a:ext cx="147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EE32A0-08A1-4224-B802-80A46A59F021}"/>
              </a:ext>
            </a:extLst>
          </p:cNvPr>
          <p:cNvSpPr/>
          <p:nvPr/>
        </p:nvSpPr>
        <p:spPr>
          <a:xfrm>
            <a:off x="757260" y="2898711"/>
            <a:ext cx="7432217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94EF11A-D94A-46A5-A3B4-74B935A2B68F}"/>
              </a:ext>
            </a:extLst>
          </p:cNvPr>
          <p:cNvCxnSpPr>
            <a:cxnSpLocks/>
          </p:cNvCxnSpPr>
          <p:nvPr/>
        </p:nvCxnSpPr>
        <p:spPr>
          <a:xfrm>
            <a:off x="4459928" y="3762642"/>
            <a:ext cx="2918519" cy="5574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6F023F-E9AA-4C71-8769-B5A59736F026}"/>
              </a:ext>
            </a:extLst>
          </p:cNvPr>
          <p:cNvSpPr txBox="1"/>
          <p:nvPr/>
        </p:nvSpPr>
        <p:spPr>
          <a:xfrm>
            <a:off x="2271111" y="980415"/>
            <a:ext cx="128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시각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923E849-5790-4769-9110-4BD21C56D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4" t="55340" r="21965" b="8954"/>
          <a:stretch/>
        </p:blipFill>
        <p:spPr>
          <a:xfrm>
            <a:off x="1851553" y="4528762"/>
            <a:ext cx="5440893" cy="17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870C-6741-4BA7-A78E-79E658F6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 화면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5631FC5-4164-44F3-847D-C0435D52F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80056"/>
              </p:ext>
            </p:extLst>
          </p:nvPr>
        </p:nvGraphicFramePr>
        <p:xfrm>
          <a:off x="863590" y="2027156"/>
          <a:ext cx="7416816" cy="173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51">
                  <a:extLst>
                    <a:ext uri="{9D8B030D-6E8A-4147-A177-3AD203B41FA5}">
                      <a16:colId xmlns:a16="http://schemas.microsoft.com/office/drawing/2014/main" val="390458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906265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89700535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541145527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0211942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83980498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59435624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42752417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52162170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421483108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105111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0706873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9272573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021446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113262566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99828556"/>
                    </a:ext>
                  </a:extLst>
                </a:gridCol>
              </a:tblGrid>
              <a:tr h="86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050218"/>
                  </a:ext>
                </a:extLst>
              </a:tr>
              <a:tr h="865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50405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3CF585-FDBB-46A4-B5E5-C1880B865C7B}"/>
              </a:ext>
            </a:extLst>
          </p:cNvPr>
          <p:cNvSpPr/>
          <p:nvPr/>
        </p:nvSpPr>
        <p:spPr>
          <a:xfrm>
            <a:off x="697675" y="1788907"/>
            <a:ext cx="7748649" cy="22088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AC320F-0EE1-46F9-84AA-10E4B581E496}"/>
              </a:ext>
            </a:extLst>
          </p:cNvPr>
          <p:cNvSpPr/>
          <p:nvPr/>
        </p:nvSpPr>
        <p:spPr>
          <a:xfrm>
            <a:off x="859896" y="2029382"/>
            <a:ext cx="2321453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A5B227A-1C2B-43DE-B819-6A39EBB976DF}"/>
              </a:ext>
            </a:extLst>
          </p:cNvPr>
          <p:cNvCxnSpPr>
            <a:cxnSpLocks/>
            <a:stCxn id="28" idx="0"/>
            <a:endCxn id="40" idx="2"/>
          </p:cNvCxnSpPr>
          <p:nvPr/>
        </p:nvCxnSpPr>
        <p:spPr>
          <a:xfrm rot="5400000" flipH="1" flipV="1">
            <a:off x="2183381" y="1115294"/>
            <a:ext cx="751330" cy="107684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CF378D-8F93-4EBE-B34B-349912CF7467}"/>
              </a:ext>
            </a:extLst>
          </p:cNvPr>
          <p:cNvSpPr txBox="1"/>
          <p:nvPr/>
        </p:nvSpPr>
        <p:spPr>
          <a:xfrm>
            <a:off x="5505395" y="922751"/>
            <a:ext cx="14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잠수 시간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356F8D-B128-48E7-96A2-748A4EB98914}"/>
              </a:ext>
            </a:extLst>
          </p:cNvPr>
          <p:cNvSpPr/>
          <p:nvPr/>
        </p:nvSpPr>
        <p:spPr>
          <a:xfrm>
            <a:off x="3648670" y="2024565"/>
            <a:ext cx="4643443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7A1A512-C4FD-4FB5-B77C-C1070CB2DBA9}"/>
              </a:ext>
            </a:extLst>
          </p:cNvPr>
          <p:cNvCxnSpPr>
            <a:cxnSpLocks/>
            <a:stCxn id="32" idx="0"/>
            <a:endCxn id="31" idx="2"/>
          </p:cNvCxnSpPr>
          <p:nvPr/>
        </p:nvCxnSpPr>
        <p:spPr>
          <a:xfrm rot="5400000" flipH="1" flipV="1">
            <a:off x="5733514" y="1528961"/>
            <a:ext cx="732482" cy="25872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7043552-228E-4F88-AECA-98E519CEB3FF}"/>
              </a:ext>
            </a:extLst>
          </p:cNvPr>
          <p:cNvSpPr txBox="1"/>
          <p:nvPr/>
        </p:nvSpPr>
        <p:spPr>
          <a:xfrm>
            <a:off x="2479559" y="4385927"/>
            <a:ext cx="147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수심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16E9F7-23BF-4AE1-BA7D-0B315D5ED772}"/>
              </a:ext>
            </a:extLst>
          </p:cNvPr>
          <p:cNvSpPr/>
          <p:nvPr/>
        </p:nvSpPr>
        <p:spPr>
          <a:xfrm>
            <a:off x="859895" y="2901243"/>
            <a:ext cx="3239329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0ED6A3C-914B-419C-AFCD-3D73C742EEED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6200000" flipH="1">
            <a:off x="2537013" y="3707719"/>
            <a:ext cx="620754" cy="735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96E71C-E64D-4EA9-A0B9-D8F4DC9A4AC6}"/>
              </a:ext>
            </a:extLst>
          </p:cNvPr>
          <p:cNvSpPr txBox="1"/>
          <p:nvPr/>
        </p:nvSpPr>
        <p:spPr>
          <a:xfrm>
            <a:off x="5246620" y="4373179"/>
            <a:ext cx="147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수온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342356-B729-46C8-AB12-C6DBB8106A13}"/>
              </a:ext>
            </a:extLst>
          </p:cNvPr>
          <p:cNvSpPr/>
          <p:nvPr/>
        </p:nvSpPr>
        <p:spPr>
          <a:xfrm>
            <a:off x="5052784" y="2885538"/>
            <a:ext cx="3239329" cy="8639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A1FA09D-41F7-4F09-94EC-A922BB761844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6015511" y="3716240"/>
            <a:ext cx="623711" cy="6901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D5C1F5-8815-478A-AD2D-B0E92BC38BA3}"/>
              </a:ext>
            </a:extLst>
          </p:cNvPr>
          <p:cNvSpPr txBox="1"/>
          <p:nvPr/>
        </p:nvSpPr>
        <p:spPr>
          <a:xfrm>
            <a:off x="2373747" y="908720"/>
            <a:ext cx="14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시각</a:t>
            </a:r>
          </a:p>
        </p:txBody>
      </p:sp>
      <p:pic>
        <p:nvPicPr>
          <p:cNvPr id="41" name="Picture 8" descr="실내, 개체이(가) 표시된 사진&#10;&#10;높은 신뢰도로 생성된 설명">
            <a:extLst>
              <a:ext uri="{FF2B5EF4-FFF2-40B4-BE49-F238E27FC236}">
                <a16:creationId xmlns:a16="http://schemas.microsoft.com/office/drawing/2014/main" id="{28129844-015E-4CC3-BB95-D9D3554C8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3" t="40449" r="13780" b="29521"/>
          <a:stretch/>
        </p:blipFill>
        <p:spPr>
          <a:xfrm>
            <a:off x="1462440" y="4749821"/>
            <a:ext cx="5838278" cy="16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7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870C-6741-4BA7-A78E-79E658F6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화면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01A8A67-88DC-45E2-8B1F-B12A5370D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137784"/>
              </p:ext>
            </p:extLst>
          </p:nvPr>
        </p:nvGraphicFramePr>
        <p:xfrm>
          <a:off x="990591" y="2567131"/>
          <a:ext cx="7416816" cy="2664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51">
                  <a:extLst>
                    <a:ext uri="{9D8B030D-6E8A-4147-A177-3AD203B41FA5}">
                      <a16:colId xmlns:a16="http://schemas.microsoft.com/office/drawing/2014/main" val="390458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906265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289700535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541145527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0211942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83980498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59435624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42752417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52162170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421483108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1051112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110706873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692725730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021446318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2113262566"/>
                    </a:ext>
                  </a:extLst>
                </a:gridCol>
                <a:gridCol w="463551">
                  <a:extLst>
                    <a:ext uri="{9D8B030D-6E8A-4147-A177-3AD203B41FA5}">
                      <a16:colId xmlns:a16="http://schemas.microsoft.com/office/drawing/2014/main" val="3699828556"/>
                    </a:ext>
                  </a:extLst>
                </a:gridCol>
              </a:tblGrid>
              <a:tr h="69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[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050218"/>
                  </a:ext>
                </a:extLst>
              </a:tr>
              <a:tr h="779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m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 err="1"/>
                        <a:t>i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n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u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t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/>
                        <a:t>e</a:t>
                      </a:r>
                      <a:endParaRPr lang="ko-KR" altLang="en-US" sz="2100" b="1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50405"/>
                  </a:ext>
                </a:extLst>
              </a:tr>
              <a:tr h="640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endParaRPr kumimoji="0" lang="ko-KR" altLang="en-US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71548"/>
                  </a:ext>
                </a:extLst>
              </a:tr>
              <a:tr h="552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]</a:t>
                      </a:r>
                      <a:endParaRPr kumimoji="0" lang="ko-KR" altLang="en-US" sz="2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6540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6E5786F-6EA1-4D19-97BA-FAEF846A0EA9}"/>
              </a:ext>
            </a:extLst>
          </p:cNvPr>
          <p:cNvSpPr txBox="1"/>
          <p:nvPr/>
        </p:nvSpPr>
        <p:spPr>
          <a:xfrm>
            <a:off x="3983855" y="1739122"/>
            <a:ext cx="1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잠수 일자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73A2D0-D86E-4805-8754-4B693F2C03A8}"/>
              </a:ext>
            </a:extLst>
          </p:cNvPr>
          <p:cNvSpPr/>
          <p:nvPr/>
        </p:nvSpPr>
        <p:spPr>
          <a:xfrm>
            <a:off x="3770137" y="2567130"/>
            <a:ext cx="4643960" cy="69788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66D886D-499D-4C9C-A426-3D66E35D273B}"/>
              </a:ext>
            </a:extLst>
          </p:cNvPr>
          <p:cNvCxnSpPr>
            <a:cxnSpLocks/>
            <a:stCxn id="20" idx="0"/>
            <a:endCxn id="19" idx="2"/>
          </p:cNvCxnSpPr>
          <p:nvPr/>
        </p:nvCxnSpPr>
        <p:spPr>
          <a:xfrm rot="16200000" flipV="1">
            <a:off x="5129713" y="1604725"/>
            <a:ext cx="458676" cy="146613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B9AF79-4429-4145-8224-571078419F8D}"/>
              </a:ext>
            </a:extLst>
          </p:cNvPr>
          <p:cNvSpPr txBox="1"/>
          <p:nvPr/>
        </p:nvSpPr>
        <p:spPr>
          <a:xfrm>
            <a:off x="127583" y="5559900"/>
            <a:ext cx="119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 수온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1A82F9D-1F17-4B5A-8DEF-B8A11856DBEF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 rot="5400000">
            <a:off x="2243139" y="5317353"/>
            <a:ext cx="455508" cy="2831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6C113C-4646-44C2-9944-0400530900C4}"/>
              </a:ext>
            </a:extLst>
          </p:cNvPr>
          <p:cNvSpPr txBox="1"/>
          <p:nvPr/>
        </p:nvSpPr>
        <p:spPr>
          <a:xfrm>
            <a:off x="717431" y="1210879"/>
            <a:ext cx="185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잠수 시작 시각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E5C9A5-F11B-43F3-8C33-F92CD25475E1}"/>
              </a:ext>
            </a:extLst>
          </p:cNvPr>
          <p:cNvSpPr/>
          <p:nvPr/>
        </p:nvSpPr>
        <p:spPr>
          <a:xfrm>
            <a:off x="983901" y="3265012"/>
            <a:ext cx="2343921" cy="7735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B38A558-BE3F-4C2B-B6DA-EBC48B970370}"/>
              </a:ext>
            </a:extLst>
          </p:cNvPr>
          <p:cNvCxnSpPr>
            <a:cxnSpLocks/>
            <a:stCxn id="25" idx="1"/>
            <a:endCxn id="24" idx="1"/>
          </p:cNvCxnSpPr>
          <p:nvPr/>
        </p:nvCxnSpPr>
        <p:spPr>
          <a:xfrm rot="10800000">
            <a:off x="717431" y="1502169"/>
            <a:ext cx="266470" cy="2149598"/>
          </a:xfrm>
          <a:prstGeom prst="bentConnector3">
            <a:avLst>
              <a:gd name="adj1" fmla="val 1857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4081F6-82C8-48D4-B493-5DF64A303F08}"/>
              </a:ext>
            </a:extLst>
          </p:cNvPr>
          <p:cNvSpPr txBox="1"/>
          <p:nvPr/>
        </p:nvSpPr>
        <p:spPr>
          <a:xfrm>
            <a:off x="7254906" y="1933786"/>
            <a:ext cx="1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잠수시간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07D00C-668C-45D2-8A1E-F648DE071323}"/>
              </a:ext>
            </a:extLst>
          </p:cNvPr>
          <p:cNvSpPr/>
          <p:nvPr/>
        </p:nvSpPr>
        <p:spPr>
          <a:xfrm>
            <a:off x="4241036" y="3265013"/>
            <a:ext cx="4166372" cy="7735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F5FE33B-1085-4F33-9117-C847750E4A7D}"/>
              </a:ext>
            </a:extLst>
          </p:cNvPr>
          <p:cNvCxnSpPr>
            <a:cxnSpLocks/>
            <a:stCxn id="42" idx="3"/>
            <a:endCxn id="30" idx="3"/>
          </p:cNvCxnSpPr>
          <p:nvPr/>
        </p:nvCxnSpPr>
        <p:spPr>
          <a:xfrm flipV="1">
            <a:off x="8407408" y="2118452"/>
            <a:ext cx="131756" cy="1533316"/>
          </a:xfrm>
          <a:prstGeom prst="bentConnector3">
            <a:avLst>
              <a:gd name="adj1" fmla="val 27350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776509-1FD6-41C6-BC08-9CD973E8721D}"/>
              </a:ext>
            </a:extLst>
          </p:cNvPr>
          <p:cNvSpPr txBox="1"/>
          <p:nvPr/>
        </p:nvSpPr>
        <p:spPr>
          <a:xfrm>
            <a:off x="1730747" y="5686682"/>
            <a:ext cx="119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 수심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175D57-2075-4D23-9D77-31E911BA1E93}"/>
              </a:ext>
            </a:extLst>
          </p:cNvPr>
          <p:cNvSpPr txBox="1"/>
          <p:nvPr/>
        </p:nvSpPr>
        <p:spPr>
          <a:xfrm>
            <a:off x="2162815" y="1752854"/>
            <a:ext cx="128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 번호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A724B9-6488-4959-B9D5-AA0CFB2CB912}"/>
              </a:ext>
            </a:extLst>
          </p:cNvPr>
          <p:cNvSpPr/>
          <p:nvPr/>
        </p:nvSpPr>
        <p:spPr>
          <a:xfrm>
            <a:off x="983901" y="2567130"/>
            <a:ext cx="1856625" cy="69788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9254A017-20B6-45E5-A5F9-3B7D77FC5F81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5400000" flipH="1" flipV="1">
            <a:off x="2136107" y="1898293"/>
            <a:ext cx="444944" cy="89273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7D9CA5-D9DC-4770-8532-7EDC5E2BAEF2}"/>
              </a:ext>
            </a:extLst>
          </p:cNvPr>
          <p:cNvSpPr/>
          <p:nvPr/>
        </p:nvSpPr>
        <p:spPr>
          <a:xfrm>
            <a:off x="983900" y="4038522"/>
            <a:ext cx="3257136" cy="6349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9FC563-BEBC-46D4-9FBA-AB69B5D5E4FE}"/>
              </a:ext>
            </a:extLst>
          </p:cNvPr>
          <p:cNvSpPr/>
          <p:nvPr/>
        </p:nvSpPr>
        <p:spPr>
          <a:xfrm>
            <a:off x="5164059" y="4034554"/>
            <a:ext cx="3243348" cy="6349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8277611-4A5B-4DD3-B668-DDB9C44FF864}"/>
              </a:ext>
            </a:extLst>
          </p:cNvPr>
          <p:cNvCxnSpPr>
            <a:cxnSpLocks/>
            <a:stCxn id="48" idx="1"/>
            <a:endCxn id="22" idx="0"/>
          </p:cNvCxnSpPr>
          <p:nvPr/>
        </p:nvCxnSpPr>
        <p:spPr>
          <a:xfrm rot="10800000" flipV="1">
            <a:off x="726154" y="4355984"/>
            <a:ext cx="257747" cy="1203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412814-4424-4249-AE85-3D23A4AF6148}"/>
              </a:ext>
            </a:extLst>
          </p:cNvPr>
          <p:cNvSpPr/>
          <p:nvPr/>
        </p:nvSpPr>
        <p:spPr>
          <a:xfrm>
            <a:off x="983900" y="4673447"/>
            <a:ext cx="3257136" cy="5577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37DA536-9100-468E-85B7-819BC58ABD7D}"/>
              </a:ext>
            </a:extLst>
          </p:cNvPr>
          <p:cNvSpPr/>
          <p:nvPr/>
        </p:nvSpPr>
        <p:spPr>
          <a:xfrm>
            <a:off x="5164059" y="4680701"/>
            <a:ext cx="3243348" cy="5577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EDF1AB-6CD0-49C4-A424-473F705C3CC5}"/>
              </a:ext>
            </a:extLst>
          </p:cNvPr>
          <p:cNvSpPr txBox="1"/>
          <p:nvPr/>
        </p:nvSpPr>
        <p:spPr>
          <a:xfrm>
            <a:off x="5152121" y="5810847"/>
            <a:ext cx="119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수심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69F1778-0A29-4721-83AF-F35B874BA727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rot="5400000">
            <a:off x="5982004" y="5007117"/>
            <a:ext cx="572419" cy="10350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21E8862-B3A2-401E-B20A-88AE06F07352}"/>
              </a:ext>
            </a:extLst>
          </p:cNvPr>
          <p:cNvSpPr txBox="1"/>
          <p:nvPr/>
        </p:nvSpPr>
        <p:spPr>
          <a:xfrm>
            <a:off x="6910898" y="5686681"/>
            <a:ext cx="123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최저 수온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A2013D42-5005-4552-A5A0-056F1F674344}"/>
              </a:ext>
            </a:extLst>
          </p:cNvPr>
          <p:cNvCxnSpPr>
            <a:cxnSpLocks/>
            <a:stCxn id="49" idx="3"/>
            <a:endCxn id="55" idx="3"/>
          </p:cNvCxnSpPr>
          <p:nvPr/>
        </p:nvCxnSpPr>
        <p:spPr>
          <a:xfrm flipH="1">
            <a:off x="8142016" y="4352017"/>
            <a:ext cx="265391" cy="1519330"/>
          </a:xfrm>
          <a:prstGeom prst="bentConnector3">
            <a:avLst>
              <a:gd name="adj1" fmla="val -861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F14E1-3D3F-483F-AEF3-8EB45CCD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화면</a:t>
            </a:r>
          </a:p>
        </p:txBody>
      </p:sp>
      <p:pic>
        <p:nvPicPr>
          <p:cNvPr id="4" name="Picture 2" descr="전자기기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596A069F-93DC-44DC-9B8E-216DD29A1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7" t="60739" r="20110"/>
          <a:stretch/>
        </p:blipFill>
        <p:spPr>
          <a:xfrm>
            <a:off x="2027026" y="1186645"/>
            <a:ext cx="5089948" cy="1776794"/>
          </a:xfrm>
          <a:prstGeom prst="rect">
            <a:avLst/>
          </a:prstGeom>
        </p:spPr>
      </p:pic>
      <p:pic>
        <p:nvPicPr>
          <p:cNvPr id="5" name="Picture 4" descr="전자기기, 실내이(가) 표시된 사진&#10;&#10;높은 신뢰도로 생성된 설명">
            <a:extLst>
              <a:ext uri="{FF2B5EF4-FFF2-40B4-BE49-F238E27FC236}">
                <a16:creationId xmlns:a16="http://schemas.microsoft.com/office/drawing/2014/main" id="{BE919B80-8A46-470A-AAE5-C439B6D2A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2" t="59995" r="22221" b="-214"/>
          <a:stretch/>
        </p:blipFill>
        <p:spPr>
          <a:xfrm>
            <a:off x="2027026" y="4331444"/>
            <a:ext cx="5089948" cy="1776793"/>
          </a:xfrm>
          <a:prstGeom prst="rect">
            <a:avLst/>
          </a:prstGeom>
        </p:spPr>
      </p:pic>
      <p:sp>
        <p:nvSpPr>
          <p:cNvPr id="6" name="화살표: 위쪽/아래쪽 5">
            <a:extLst>
              <a:ext uri="{FF2B5EF4-FFF2-40B4-BE49-F238E27FC236}">
                <a16:creationId xmlns:a16="http://schemas.microsoft.com/office/drawing/2014/main" id="{1AAAA868-1359-4527-98D0-F6663C882503}"/>
              </a:ext>
            </a:extLst>
          </p:cNvPr>
          <p:cNvSpPr/>
          <p:nvPr/>
        </p:nvSpPr>
        <p:spPr>
          <a:xfrm>
            <a:off x="4198776" y="3069771"/>
            <a:ext cx="905069" cy="1129005"/>
          </a:xfrm>
          <a:prstGeom prst="upDownArrow">
            <a:avLst>
              <a:gd name="adj1" fmla="val 41379"/>
              <a:gd name="adj2" fmla="val 32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2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전력 소모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pPr lvl="1"/>
            <a:endParaRPr lang="ko-KR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89634E-512E-49A5-A090-DF79A9666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83795"/>
              </p:ext>
            </p:extLst>
          </p:nvPr>
        </p:nvGraphicFramePr>
        <p:xfrm>
          <a:off x="250170" y="994572"/>
          <a:ext cx="8643660" cy="2615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322">
                  <a:extLst>
                    <a:ext uri="{9D8B030D-6E8A-4147-A177-3AD203B41FA5}">
                      <a16:colId xmlns:a16="http://schemas.microsoft.com/office/drawing/2014/main" val="2576751618"/>
                    </a:ext>
                  </a:extLst>
                </a:gridCol>
                <a:gridCol w="1976697">
                  <a:extLst>
                    <a:ext uri="{9D8B030D-6E8A-4147-A177-3AD203B41FA5}">
                      <a16:colId xmlns:a16="http://schemas.microsoft.com/office/drawing/2014/main" val="3404666798"/>
                    </a:ext>
                  </a:extLst>
                </a:gridCol>
                <a:gridCol w="2473089">
                  <a:extLst>
                    <a:ext uri="{9D8B030D-6E8A-4147-A177-3AD203B41FA5}">
                      <a16:colId xmlns:a16="http://schemas.microsoft.com/office/drawing/2014/main" val="1134374138"/>
                    </a:ext>
                  </a:extLst>
                </a:gridCol>
                <a:gridCol w="790213">
                  <a:extLst>
                    <a:ext uri="{9D8B030D-6E8A-4147-A177-3AD203B41FA5}">
                      <a16:colId xmlns:a16="http://schemas.microsoft.com/office/drawing/2014/main" val="2777518650"/>
                    </a:ext>
                  </a:extLst>
                </a:gridCol>
                <a:gridCol w="1836339">
                  <a:extLst>
                    <a:ext uri="{9D8B030D-6E8A-4147-A177-3AD203B41FA5}">
                      <a16:colId xmlns:a16="http://schemas.microsoft.com/office/drawing/2014/main" val="2760217671"/>
                    </a:ext>
                  </a:extLst>
                </a:gridCol>
              </a:tblGrid>
              <a:tr h="287747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구분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제품명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전류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전압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전력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239143"/>
                  </a:ext>
                </a:extLst>
              </a:tr>
              <a:tr h="428112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>
                          <a:effectLst/>
                        </a:rPr>
                        <a:t>MCU</a:t>
                      </a:r>
                      <a:endParaRPr lang="af-ZA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dirty="0">
                          <a:effectLst/>
                        </a:rPr>
                        <a:t>Msp430fr5994</a:t>
                      </a:r>
                      <a:r>
                        <a:rPr lang="af-ZA" sz="900" dirty="0">
                          <a:effectLst/>
                        </a:rPr>
                        <a:t>[1]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118µA(Active)</a:t>
                      </a:r>
                      <a:endParaRPr lang="af-ZA" altLang="ko-KR">
                        <a:effectLst/>
                      </a:endParaRPr>
                    </a:p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350nA(sleep)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3V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354µW</a:t>
                      </a:r>
                      <a:endParaRPr lang="af-ZA" altLang="ko-KR">
                        <a:effectLst/>
                      </a:endParaRPr>
                    </a:p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1050nW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1158014"/>
                  </a:ext>
                </a:extLst>
              </a:tr>
              <a:tr h="287747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>
                          <a:effectLst/>
                        </a:rPr>
                        <a:t>압력</a:t>
                      </a:r>
                      <a:r>
                        <a:rPr lang="en-US" altLang="ko-KR" sz="1800">
                          <a:effectLst/>
                        </a:rPr>
                        <a:t>, </a:t>
                      </a:r>
                      <a:r>
                        <a:rPr lang="ko-KR" altLang="en-US" sz="1800">
                          <a:effectLst/>
                        </a:rPr>
                        <a:t>온도센서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>
                          <a:effectLst/>
                        </a:rPr>
                        <a:t>MS5803-14BA</a:t>
                      </a:r>
                      <a:r>
                        <a:rPr lang="af-ZA" sz="900" b="0" i="0" u="none" strike="noStrike" noProof="0">
                          <a:effectLst/>
                          <a:latin typeface="맑은 고딕"/>
                        </a:rPr>
                        <a:t>[2]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1µA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3V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3µW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7570808"/>
                  </a:ext>
                </a:extLst>
              </a:tr>
              <a:tr h="435130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>
                          <a:effectLst/>
                        </a:rPr>
                        <a:t>LCD</a:t>
                      </a:r>
                      <a:endParaRPr lang="af-ZA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>
                          <a:effectLst/>
                        </a:rPr>
                        <a:t>NHD-C0216CiZ-FSW-FBW-3V3</a:t>
                      </a:r>
                      <a:r>
                        <a:rPr lang="af-ZA" sz="900">
                          <a:effectLst/>
                        </a:rPr>
                        <a:t>[3]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300µA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3V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>
                          <a:effectLst/>
                        </a:rPr>
                        <a:t>900µW</a:t>
                      </a:r>
                      <a:endParaRPr lang="af-ZA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8282660"/>
                  </a:ext>
                </a:extLst>
              </a:tr>
              <a:tr h="287747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>
                          <a:effectLst/>
                        </a:rPr>
                        <a:t>총합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altLang="ko-KR" sz="1800" dirty="0">
                          <a:effectLst/>
                        </a:rPr>
                        <a:t>1257µW</a:t>
                      </a:r>
                      <a:endParaRPr lang="af-ZA" altLang="ko-KR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5101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F75483-C3B0-4AEA-B0E1-C283C2C2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634"/>
              </p:ext>
            </p:extLst>
          </p:nvPr>
        </p:nvGraphicFramePr>
        <p:xfrm>
          <a:off x="250170" y="3861541"/>
          <a:ext cx="2399507" cy="121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507">
                  <a:extLst>
                    <a:ext uri="{9D8B030D-6E8A-4147-A177-3AD203B41FA5}">
                      <a16:colId xmlns:a16="http://schemas.microsoft.com/office/drawing/2014/main" val="1497395021"/>
                    </a:ext>
                  </a:extLst>
                </a:gridCol>
              </a:tblGrid>
              <a:tr h="403741">
                <a:tc>
                  <a:txBody>
                    <a:bodyPr/>
                    <a:lstStyle/>
                    <a:p>
                      <a:pPr marL="0" algn="ctr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AA </a:t>
                      </a:r>
                      <a:r>
                        <a:rPr lang="ko-KR" altLang="en-US" sz="1800" kern="1200">
                          <a:effectLst/>
                        </a:rPr>
                        <a:t>알카라인 배터리</a:t>
                      </a:r>
                      <a:r>
                        <a:rPr lang="ko-KR" altLang="en-US" sz="900" kern="1200">
                          <a:effectLst/>
                        </a:rPr>
                        <a:t>[4]</a:t>
                      </a:r>
                      <a:endParaRPr lang="ko-KR" alt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4255639"/>
                  </a:ext>
                </a:extLst>
              </a:tr>
              <a:tr h="403741">
                <a:tc>
                  <a:txBody>
                    <a:bodyPr/>
                    <a:lstStyle/>
                    <a:p>
                      <a:pPr marL="0" algn="ctr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3V(1.5V*2)​</a:t>
                      </a:r>
                      <a:endParaRPr lang="en-US" altLang="ko-KR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5085860"/>
                  </a:ext>
                </a:extLst>
              </a:tr>
              <a:tr h="403741">
                <a:tc>
                  <a:txBody>
                    <a:bodyPr/>
                    <a:lstStyle/>
                    <a:p>
                      <a:pPr marL="0" algn="ctr" rtl="0" eaLnBrk="1" fontAlgn="base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effectLst/>
                        </a:rPr>
                        <a:t>2850mAh​</a:t>
                      </a:r>
                      <a:endParaRPr lang="en-US" altLang="ko-KR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03347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8C6BFA-897C-4F59-8A25-C1E7DAEF86EC}"/>
              </a:ext>
            </a:extLst>
          </p:cNvPr>
          <p:cNvSpPr txBox="1"/>
          <p:nvPr/>
        </p:nvSpPr>
        <p:spPr>
          <a:xfrm>
            <a:off x="3204054" y="3861541"/>
            <a:ext cx="3988514" cy="990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3V * 2850mAh = 8550mWh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8550mWh/1257µW = </a:t>
            </a:r>
            <a:r>
              <a:rPr lang="ko-KR" sz="2400" b="1" dirty="0">
                <a:solidFill>
                  <a:srgbClr val="FF0000"/>
                </a:solidFill>
                <a:ea typeface="+mn-lt"/>
                <a:cs typeface="+mn-lt"/>
              </a:rPr>
              <a:t>6801시간</a:t>
            </a:r>
            <a:endParaRPr 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B8084-7A83-4F0B-B233-0EE9368996B8}"/>
              </a:ext>
            </a:extLst>
          </p:cNvPr>
          <p:cNvSpPr txBox="1"/>
          <p:nvPr/>
        </p:nvSpPr>
        <p:spPr>
          <a:xfrm>
            <a:off x="251156" y="5464192"/>
            <a:ext cx="8209267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100" dirty="0">
                <a:ea typeface="+mn-lt"/>
                <a:cs typeface="+mn-lt"/>
              </a:rPr>
              <a:t>[</a:t>
            </a:r>
            <a:r>
              <a:rPr lang="en-US" altLang="ko-KR" sz="1100" dirty="0">
                <a:ea typeface="+mn-lt"/>
                <a:cs typeface="+mn-lt"/>
              </a:rPr>
              <a:t>1</a:t>
            </a:r>
            <a:r>
              <a:rPr lang="ko-KR" sz="1100" dirty="0">
                <a:ea typeface="+mn-lt"/>
                <a:cs typeface="+mn-lt"/>
              </a:rPr>
              <a:t>] Texas Instruments, “MSP430FR599x, MSP430FR596x </a:t>
            </a:r>
            <a:r>
              <a:rPr lang="ko-KR" sz="1100" dirty="0" err="1">
                <a:ea typeface="+mn-lt"/>
                <a:cs typeface="+mn-lt"/>
              </a:rPr>
              <a:t>Mixed-Signal</a:t>
            </a:r>
            <a:r>
              <a:rPr lang="ko-KR" sz="1100" dirty="0">
                <a:ea typeface="+mn-lt"/>
                <a:cs typeface="+mn-lt"/>
              </a:rPr>
              <a:t> </a:t>
            </a:r>
            <a:r>
              <a:rPr lang="ko-KR" sz="1100" dirty="0" err="1">
                <a:ea typeface="+mn-lt"/>
                <a:cs typeface="+mn-lt"/>
              </a:rPr>
              <a:t>Microcontrollers</a:t>
            </a:r>
            <a:r>
              <a:rPr lang="ko-KR" sz="1100" dirty="0">
                <a:ea typeface="+mn-lt"/>
                <a:cs typeface="+mn-lt"/>
              </a:rPr>
              <a:t>” </a:t>
            </a:r>
            <a:r>
              <a:rPr lang="ko-KR" sz="1100" dirty="0" err="1">
                <a:ea typeface="+mn-lt"/>
                <a:cs typeface="+mn-lt"/>
              </a:rPr>
              <a:t>datasheet</a:t>
            </a:r>
            <a:r>
              <a:rPr lang="ko-KR" sz="1100" dirty="0">
                <a:ea typeface="+mn-lt"/>
                <a:cs typeface="+mn-lt"/>
              </a:rPr>
              <a:t>,</a:t>
            </a:r>
            <a:endParaRPr lang="ko-KR" sz="1100" dirty="0">
              <a:ea typeface="맑은 고딕"/>
            </a:endParaRPr>
          </a:p>
          <a:p>
            <a:r>
              <a:rPr lang="ko-KR" sz="1100" dirty="0" err="1">
                <a:ea typeface="+mn-lt"/>
                <a:cs typeface="+mn-lt"/>
              </a:rPr>
              <a:t>Mar</a:t>
            </a:r>
            <a:r>
              <a:rPr lang="ko-KR" sz="1100" dirty="0">
                <a:ea typeface="+mn-lt"/>
                <a:cs typeface="+mn-lt"/>
              </a:rPr>
              <a:t>. 2016 [</a:t>
            </a:r>
            <a:r>
              <a:rPr lang="ko-KR" sz="1100" dirty="0" err="1">
                <a:ea typeface="+mn-lt"/>
                <a:cs typeface="+mn-lt"/>
              </a:rPr>
              <a:t>Revised</a:t>
            </a:r>
            <a:r>
              <a:rPr lang="ko-KR" sz="1100" dirty="0">
                <a:ea typeface="+mn-lt"/>
                <a:cs typeface="+mn-lt"/>
              </a:rPr>
              <a:t> </a:t>
            </a:r>
            <a:r>
              <a:rPr lang="ko-KR" sz="1100" dirty="0" err="1">
                <a:ea typeface="+mn-lt"/>
                <a:cs typeface="+mn-lt"/>
              </a:rPr>
              <a:t>Aug</a:t>
            </a:r>
            <a:r>
              <a:rPr lang="ko-KR" sz="1100" dirty="0">
                <a:ea typeface="+mn-lt"/>
                <a:cs typeface="+mn-lt"/>
              </a:rPr>
              <a:t>. 2018]</a:t>
            </a:r>
            <a:endParaRPr lang="ko-KR" sz="1100" dirty="0">
              <a:ea typeface="맑은 고딕"/>
            </a:endParaRPr>
          </a:p>
          <a:p>
            <a:r>
              <a:rPr lang="en-US" altLang="ko-KR" sz="1100" dirty="0">
                <a:latin typeface="Malgun Gothic"/>
                <a:ea typeface="Malgun Gothic"/>
              </a:rPr>
              <a:t>[</a:t>
            </a:r>
            <a:r>
              <a:rPr lang="en-US" altLang="ko-KR" sz="1100" dirty="0">
                <a:latin typeface="Malgun Gothic"/>
                <a:ea typeface="+mn-lt"/>
              </a:rPr>
              <a:t>2</a:t>
            </a:r>
            <a:r>
              <a:rPr lang="en-US" altLang="ko-KR" sz="1100" dirty="0">
                <a:latin typeface="Malgun Gothic"/>
                <a:ea typeface="Malgun Gothic"/>
              </a:rPr>
              <a:t>]</a:t>
            </a:r>
            <a:r>
              <a:rPr lang="ko-KR" altLang="en-US" sz="1100" dirty="0">
                <a:latin typeface="Malgun Gothic"/>
                <a:ea typeface="Malgun Gothic"/>
              </a:rPr>
              <a:t> </a:t>
            </a:r>
            <a:r>
              <a:rPr lang="en-US" altLang="ko-KR" sz="1100" dirty="0">
                <a:latin typeface="Malgun Gothic"/>
                <a:ea typeface="Malgun Gothic"/>
              </a:rPr>
              <a:t>TE connectivity,</a:t>
            </a:r>
            <a:r>
              <a:rPr lang="ko-KR" altLang="en-US" sz="1100" dirty="0">
                <a:latin typeface="Malgun Gothic"/>
                <a:ea typeface="Malgun Gothic"/>
              </a:rPr>
              <a:t> “</a:t>
            </a:r>
            <a:r>
              <a:rPr lang="ko-KR" sz="1100" dirty="0">
                <a:latin typeface="Malgun Gothic"/>
                <a:ea typeface="Malgun Gothic"/>
              </a:rPr>
              <a:t>MS5803-BA</a:t>
            </a:r>
            <a:r>
              <a:rPr lang="ko-KR" altLang="en-US" sz="1100" dirty="0">
                <a:latin typeface="Malgun Gothic"/>
                <a:ea typeface="Malgun Gothic"/>
              </a:rPr>
              <a:t>” </a:t>
            </a:r>
            <a:r>
              <a:rPr lang="en-US" altLang="ko-KR" sz="1100" dirty="0">
                <a:latin typeface="Malgun Gothic"/>
                <a:ea typeface="Malgun Gothic"/>
              </a:rPr>
              <a:t>datasheet,</a:t>
            </a:r>
            <a:endParaRPr lang="ko-KR" altLang="en-US" sz="1100" dirty="0">
              <a:ea typeface="+mn-lt"/>
              <a:cs typeface="+mn-lt"/>
            </a:endParaRPr>
          </a:p>
          <a:p>
            <a:r>
              <a:rPr lang="en-US" altLang="ko-KR" sz="1100" dirty="0">
                <a:latin typeface="Malgun Gothic"/>
                <a:ea typeface="Malgun Gothic"/>
              </a:rPr>
              <a:t>[3]</a:t>
            </a:r>
            <a:r>
              <a:rPr lang="ko-KR" altLang="en-US" sz="1100" dirty="0">
                <a:latin typeface="Malgun Gothic"/>
                <a:ea typeface="Malgun Gothic"/>
              </a:rPr>
              <a:t> </a:t>
            </a:r>
            <a:r>
              <a:rPr lang="en-US" altLang="ko-KR" sz="1100" dirty="0">
                <a:ea typeface="+mn-lt"/>
                <a:cs typeface="+mn-lt"/>
              </a:rPr>
              <a:t>Newhaven</a:t>
            </a:r>
            <a:r>
              <a:rPr lang="ko-KR" altLang="en-US" sz="1100" dirty="0">
                <a:ea typeface="+mn-lt"/>
                <a:cs typeface="+mn-lt"/>
              </a:rPr>
              <a:t> </a:t>
            </a:r>
            <a:r>
              <a:rPr lang="en-US" altLang="ko-KR" sz="1100" dirty="0">
                <a:ea typeface="+mn-lt"/>
                <a:cs typeface="+mn-lt"/>
              </a:rPr>
              <a:t>Display</a:t>
            </a:r>
            <a:r>
              <a:rPr lang="ko-KR" altLang="en-US" sz="1100" dirty="0">
                <a:ea typeface="+mn-lt"/>
                <a:cs typeface="+mn-lt"/>
              </a:rPr>
              <a:t> </a:t>
            </a:r>
            <a:r>
              <a:rPr lang="en-US" altLang="ko-KR" sz="1100" dirty="0">
                <a:latin typeface="Malgun Gothic"/>
                <a:ea typeface="Malgun Gothic"/>
              </a:rPr>
              <a:t>,</a:t>
            </a:r>
            <a:r>
              <a:rPr lang="ko-KR" altLang="en-US" sz="1100" dirty="0">
                <a:latin typeface="Malgun Gothic"/>
                <a:ea typeface="Malgun Gothic"/>
              </a:rPr>
              <a:t> “</a:t>
            </a:r>
            <a:r>
              <a:rPr lang="ko-KR" sz="1100" dirty="0">
                <a:ea typeface="+mn-lt"/>
                <a:cs typeface="+mn-lt"/>
              </a:rPr>
              <a:t>NHD-C0216CiZ-FSW-FBW-3V3</a:t>
            </a:r>
            <a:r>
              <a:rPr lang="ko-KR" altLang="en-US" sz="1100" dirty="0">
                <a:latin typeface="Malgun Gothic"/>
                <a:ea typeface="Malgun Gothic"/>
              </a:rPr>
              <a:t>” </a:t>
            </a:r>
            <a:r>
              <a:rPr lang="en-US" altLang="ko-KR" sz="1100" dirty="0">
                <a:latin typeface="Malgun Gothic"/>
                <a:ea typeface="Malgun Gothic"/>
              </a:rPr>
              <a:t>datasheet,</a:t>
            </a:r>
          </a:p>
          <a:p>
            <a:r>
              <a:rPr lang="en-US" sz="1100" dirty="0">
                <a:latin typeface="맑은 고딕"/>
                <a:ea typeface="맑은 고딕"/>
                <a:cs typeface="+mn-lt"/>
              </a:rPr>
              <a:t>[4</a:t>
            </a:r>
            <a:r>
              <a:rPr lang="en-US" sz="1100" dirty="0">
                <a:ea typeface="+mn-lt"/>
                <a:cs typeface="+mn-lt"/>
              </a:rPr>
              <a:t>]</a:t>
            </a:r>
            <a:r>
              <a:rPr lang="en-US" altLang="ko-KR" sz="1100" dirty="0">
                <a:ea typeface="+mn-lt"/>
                <a:cs typeface="+mn-lt"/>
              </a:rPr>
              <a:t> </a:t>
            </a:r>
            <a:r>
              <a:rPr lang="en-US" sz="1100" dirty="0"/>
              <a:t>LR6-2BP(AA 1.5V),</a:t>
            </a:r>
            <a:r>
              <a:rPr lang="en-US" altLang="ko-KR" sz="1100" dirty="0">
                <a:ea typeface="+mn-lt"/>
                <a:cs typeface="+mn-lt"/>
              </a:rPr>
              <a:t> [Online], Available : </a:t>
            </a:r>
            <a:r>
              <a:rPr lang="en-US" sz="1100" dirty="0">
                <a:ea typeface="+mn-lt"/>
                <a:cs typeface="+mn-lt"/>
              </a:rPr>
              <a:t>https://eleparts.co.kr/goods/view?no=517</a:t>
            </a:r>
            <a:endParaRPr lang="ko-KR" altLang="en-US" sz="1100" dirty="0">
              <a:ea typeface="+mn-lt"/>
              <a:cs typeface="+mn-lt"/>
            </a:endParaRPr>
          </a:p>
          <a:p>
            <a:r>
              <a:rPr lang="en-US" sz="1100" dirty="0">
                <a:ea typeface="+mn-lt"/>
                <a:cs typeface="+mn-lt"/>
              </a:rPr>
              <a:t>[Accessed: 9 -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en-US" sz="1100" dirty="0">
                <a:ea typeface="+mn-lt"/>
                <a:cs typeface="+mn-lt"/>
              </a:rPr>
              <a:t>June-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en-US" sz="1100" dirty="0">
                <a:ea typeface="+mn-lt"/>
                <a:cs typeface="+mn-lt"/>
              </a:rPr>
              <a:t>2019]</a:t>
            </a:r>
            <a:endParaRPr lang="en-US" dirty="0"/>
          </a:p>
          <a:p>
            <a:endParaRPr lang="en-US" altLang="ko-KR" sz="11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593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연구결과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초저가 </a:t>
            </a:r>
            <a:r>
              <a:rPr lang="ko-KR" altLang="en-US" dirty="0" err="1">
                <a:ea typeface="맑은 고딕"/>
              </a:rPr>
              <a:t>다이브</a:t>
            </a:r>
            <a:r>
              <a:rPr lang="ko-KR" altLang="en-US" dirty="0">
                <a:ea typeface="맑은 고딕"/>
              </a:rPr>
              <a:t> 컴퓨터 개발</a:t>
            </a:r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555BAB-06F2-4F50-B8F3-DE9900982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775441"/>
              </p:ext>
            </p:extLst>
          </p:nvPr>
        </p:nvGraphicFramePr>
        <p:xfrm>
          <a:off x="480117" y="1663106"/>
          <a:ext cx="8319975" cy="379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475">
                  <a:extLst>
                    <a:ext uri="{9D8B030D-6E8A-4147-A177-3AD203B41FA5}">
                      <a16:colId xmlns:a16="http://schemas.microsoft.com/office/drawing/2014/main" val="308505200"/>
                    </a:ext>
                  </a:extLst>
                </a:gridCol>
                <a:gridCol w="3989129">
                  <a:extLst>
                    <a:ext uri="{9D8B030D-6E8A-4147-A177-3AD203B41FA5}">
                      <a16:colId xmlns:a16="http://schemas.microsoft.com/office/drawing/2014/main" val="1910427240"/>
                    </a:ext>
                  </a:extLst>
                </a:gridCol>
                <a:gridCol w="2608371">
                  <a:extLst>
                    <a:ext uri="{9D8B030D-6E8A-4147-A177-3AD203B41FA5}">
                      <a16:colId xmlns:a16="http://schemas.microsoft.com/office/drawing/2014/main" val="3757635232"/>
                    </a:ext>
                  </a:extLst>
                </a:gridCol>
              </a:tblGrid>
              <a:tr h="377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구분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제품명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단가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79498"/>
                  </a:ext>
                </a:extLst>
              </a:tr>
              <a:tr h="377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MCU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Msp430fr5994</a:t>
                      </a:r>
                      <a:r>
                        <a:rPr lang="en-US" altLang="ko-KR" sz="900"/>
                        <a:t>[5]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\ 5,474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735317"/>
                  </a:ext>
                </a:extLst>
              </a:tr>
              <a:tr h="37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압력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온도센서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MS5803-14BA</a:t>
                      </a:r>
                      <a:r>
                        <a:rPr lang="en-US" altLang="ko-KR" sz="900"/>
                        <a:t>[6]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\ 17,671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450428"/>
                  </a:ext>
                </a:extLst>
              </a:tr>
              <a:tr h="410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NHD-C0216CiZ-FSW-FBW-3V3</a:t>
                      </a:r>
                      <a:r>
                        <a:rPr lang="en-US" altLang="ko-KR" sz="900"/>
                        <a:t>[7]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\ 9,436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73999"/>
                  </a:ext>
                </a:extLst>
              </a:tr>
              <a:tr h="4102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/>
                        <a:t>만능기판</a:t>
                      </a:r>
                      <a:endParaRPr lang="en-US" alt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 GA2 ] 80 x 80 사각 만능 기판</a:t>
                      </a:r>
                      <a:r>
                        <a:rPr lang="en-US" sz="900"/>
                        <a:t>[8]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/>
                        <a:t>\ 2,120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644534"/>
                  </a:ext>
                </a:extLst>
              </a:tr>
              <a:tr h="4102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/>
                        <a:t>부저</a:t>
                      </a:r>
                      <a:endParaRPr lang="en-US" alt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SM-1205C</a:t>
                      </a:r>
                      <a:r>
                        <a:rPr lang="en-US" sz="900"/>
                        <a:t>[9]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/>
                        <a:t>\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11151"/>
                  </a:ext>
                </a:extLst>
              </a:tr>
              <a:tr h="4102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/>
                        <a:t>스위치</a:t>
                      </a:r>
                      <a:endParaRPr lang="en-US" alt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ITS-1105-5mm</a:t>
                      </a:r>
                      <a:r>
                        <a:rPr lang="en-US" sz="900"/>
                        <a:t>[10]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/>
                        <a:t>\ 40*5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56298"/>
                  </a:ext>
                </a:extLst>
              </a:tr>
              <a:tr h="4102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ko-KR"/>
                        <a:t>커패시터</a:t>
                      </a:r>
                      <a:endParaRPr lang="en-US" altLang="ko-KR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/>
                        <a:t>50V 1uF</a:t>
                      </a:r>
                      <a:r>
                        <a:rPr lang="en-US" altLang="ko-KR" sz="900"/>
                        <a:t>[11]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맑은 고딕"/>
                        </a:rPr>
                        <a:t>50V 0.1uF</a:t>
                      </a:r>
                      <a:r>
                        <a:rPr lang="en-US" sz="900" b="0" i="0" u="none" strike="noStrike" noProof="0">
                          <a:latin typeface="맑은 고딕"/>
                        </a:rPr>
                        <a:t>[12]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/>
                        <a:t>\ 20</a:t>
                      </a:r>
                    </a:p>
                    <a:p>
                      <a:pPr lvl="0" algn="r">
                        <a:buNone/>
                      </a:pPr>
                      <a:r>
                        <a:rPr lang="en-US" altLang="ko-KR"/>
                        <a:t>\ 30*6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76411"/>
                  </a:ext>
                </a:extLst>
              </a:tr>
              <a:tr h="37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합계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\ 35,601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6396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9A8AAD-CC87-427E-B0E2-2B14152CC827}"/>
              </a:ext>
            </a:extLst>
          </p:cNvPr>
          <p:cNvSpPr txBox="1"/>
          <p:nvPr/>
        </p:nvSpPr>
        <p:spPr>
          <a:xfrm>
            <a:off x="414096" y="5525913"/>
            <a:ext cx="7140849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맑은 고딕"/>
              </a:rPr>
              <a:t>[5] </a:t>
            </a:r>
            <a:r>
              <a:rPr lang="en-US" altLang="ko-KR" sz="1100" dirty="0">
                <a:ea typeface="맑은 고딕"/>
              </a:rPr>
              <a:t>msp430fr5994</a:t>
            </a:r>
            <a:r>
              <a:rPr lang="en-US" sz="1100" dirty="0">
                <a:ea typeface="맑은 고딕"/>
              </a:rPr>
              <a:t>, [Online], Available : </a:t>
            </a:r>
            <a:r>
              <a:rPr lang="en-US" altLang="ko-KR" sz="1100" dirty="0">
                <a:ea typeface="맑은 고딕"/>
              </a:rPr>
              <a:t>https://www.digikey.kr/product-detail/ko/texas-instruments/MSP430FR5994IPMR/296-45560-2-ND/6826913</a:t>
            </a:r>
            <a:endParaRPr lang="ko-KR" altLang="en-US" sz="1100" dirty="0">
              <a:ea typeface="맑은 고딕"/>
            </a:endParaRPr>
          </a:p>
          <a:p>
            <a:r>
              <a:rPr lang="en-US" sz="1100" dirty="0">
                <a:ea typeface="맑은 고딕"/>
              </a:rPr>
              <a:t>[Accessed: 9 - June- 2019]</a:t>
            </a:r>
            <a:endParaRPr lang="en-US" sz="1100" dirty="0"/>
          </a:p>
          <a:p>
            <a:r>
              <a:rPr lang="en-US" altLang="ko-KR" sz="1100" dirty="0">
                <a:ea typeface="맑은 고딕"/>
              </a:rPr>
              <a:t>[6] MS5803-14BA, [Online], Available : https://www.digikey.kr/products/ko/sensors-transducers/pressure-sensors-transducers/512?k=MS5803-14BA</a:t>
            </a:r>
            <a:endParaRPr lang="ko-KR" altLang="en-US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[Accessed: 9 - June- 2019]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60219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A9A8AAD-CC87-427E-B0E2-2B14152CC827}"/>
              </a:ext>
            </a:extLst>
          </p:cNvPr>
          <p:cNvSpPr txBox="1"/>
          <p:nvPr/>
        </p:nvSpPr>
        <p:spPr>
          <a:xfrm>
            <a:off x="610199" y="472060"/>
            <a:ext cx="7140849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[7] NHD-C0216CiZ-FSW-FBW-3V3, [Online], Available : https://www.digikey.kr/products/ko?keywords=NHD-C0216CiZ-FSW-FBW-3V3</a:t>
            </a:r>
            <a:endParaRPr lang="ko-KR" altLang="en-US" sz="1100" dirty="0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[Accessed: 9 - June- 2019]</a:t>
            </a:r>
          </a:p>
          <a:p>
            <a:r>
              <a:rPr lang="en-US" sz="1100" dirty="0">
                <a:latin typeface="Malgun Gothic"/>
                <a:ea typeface="Malgun Gothic"/>
              </a:rPr>
              <a:t>[8] </a:t>
            </a:r>
            <a:r>
              <a:rPr lang="en-US" sz="1100" dirty="0">
                <a:ea typeface="+mn-lt"/>
                <a:cs typeface="+mn-lt"/>
              </a:rPr>
              <a:t>[ GA2 ] 80 x 80 </a:t>
            </a:r>
            <a:r>
              <a:rPr lang="ko-KR" altLang="en-US" sz="1100" dirty="0">
                <a:ea typeface="+mn-lt"/>
                <a:cs typeface="+mn-lt"/>
              </a:rPr>
              <a:t>사각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ko-KR" altLang="en-US" sz="1100" dirty="0">
                <a:ea typeface="+mn-lt"/>
                <a:cs typeface="+mn-lt"/>
              </a:rPr>
              <a:t>만능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ko-KR" altLang="en-US" sz="1100" dirty="0">
                <a:ea typeface="+mn-lt"/>
                <a:cs typeface="+mn-lt"/>
              </a:rPr>
              <a:t>기판</a:t>
            </a:r>
            <a:r>
              <a:rPr lang="en-US" sz="1100" dirty="0">
                <a:latin typeface="Malgun Gothic"/>
                <a:ea typeface="Malgun Gothic"/>
              </a:rPr>
              <a:t>, [Online], Available : </a:t>
            </a:r>
            <a:r>
              <a:rPr lang="en-US" sz="1100" dirty="0">
                <a:ea typeface="+mn-lt"/>
                <a:cs typeface="+mn-lt"/>
              </a:rPr>
              <a:t>http://www.devicemart.co.kr/goods/view?no=24848</a:t>
            </a:r>
            <a:endParaRPr lang="ko-KR" sz="1100" dirty="0">
              <a:ea typeface="+mn-lt"/>
              <a:cs typeface="+mn-lt"/>
            </a:endParaRPr>
          </a:p>
          <a:p>
            <a:r>
              <a:rPr lang="en-US" sz="1100" dirty="0">
                <a:latin typeface="Malgun Gothic"/>
                <a:ea typeface="Malgun Gothic"/>
              </a:rPr>
              <a:t>[Accessed: 9 - June- 2019]</a:t>
            </a:r>
            <a:endParaRPr lang="en-US" dirty="0"/>
          </a:p>
          <a:p>
            <a:r>
              <a:rPr lang="en-US" sz="1100" dirty="0">
                <a:latin typeface="Malgun Gothic"/>
                <a:ea typeface="Malgun Gothic"/>
              </a:rPr>
              <a:t>[9] </a:t>
            </a:r>
            <a:r>
              <a:rPr lang="en-US" sz="1100" dirty="0">
                <a:ea typeface="+mn-lt"/>
                <a:cs typeface="+mn-lt"/>
              </a:rPr>
              <a:t>SM-1205C</a:t>
            </a:r>
            <a:r>
              <a:rPr lang="en-US" sz="1100" dirty="0">
                <a:latin typeface="Malgun Gothic"/>
                <a:ea typeface="Malgun Gothic"/>
              </a:rPr>
              <a:t>, [Online], Available : </a:t>
            </a:r>
            <a:r>
              <a:rPr lang="en-US" sz="1100" dirty="0">
                <a:ea typeface="+mn-lt"/>
                <a:cs typeface="+mn-lt"/>
              </a:rPr>
              <a:t>http://www.devicemart.co.kr/goods/view?no=2736</a:t>
            </a:r>
            <a:endParaRPr lang="ko-KR" alt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Malgun Gothic"/>
                <a:ea typeface="Malgun Gothic"/>
              </a:rPr>
              <a:t>[Accessed: 9 - June- 2019]</a:t>
            </a:r>
          </a:p>
          <a:p>
            <a:r>
              <a:rPr lang="en-US" sz="1100" dirty="0">
                <a:latin typeface="Malgun Gothic"/>
                <a:ea typeface="Malgun Gothic"/>
              </a:rPr>
              <a:t>[10] </a:t>
            </a:r>
            <a:r>
              <a:rPr lang="en-US" sz="1100" dirty="0">
                <a:ea typeface="+mn-lt"/>
                <a:cs typeface="+mn-lt"/>
              </a:rPr>
              <a:t>ITS-1105-5mm</a:t>
            </a:r>
            <a:r>
              <a:rPr lang="en-US" sz="1100" dirty="0">
                <a:latin typeface="Malgun Gothic"/>
                <a:ea typeface="Malgun Gothic"/>
              </a:rPr>
              <a:t>, [Online], Available : </a:t>
            </a:r>
            <a:r>
              <a:rPr lang="en-US" sz="1100" dirty="0">
                <a:ea typeface="+mn-lt"/>
                <a:cs typeface="+mn-lt"/>
              </a:rPr>
              <a:t>http://www.devicemart.co.kr/goods/view?no=34555</a:t>
            </a:r>
            <a:endParaRPr lang="en-US" altLang="ko-KR" sz="1100" dirty="0">
              <a:latin typeface="Malgun Gothic"/>
              <a:ea typeface="Malgun Gothic"/>
              <a:cs typeface="+mn-lt"/>
            </a:endParaRPr>
          </a:p>
          <a:p>
            <a:r>
              <a:rPr lang="en-US" sz="1100" dirty="0">
                <a:latin typeface="Malgun Gothic"/>
                <a:ea typeface="Malgun Gothic"/>
              </a:rPr>
              <a:t>[Accessed: 9 - June- 2019]</a:t>
            </a:r>
            <a:endParaRPr lang="en-US" dirty="0"/>
          </a:p>
          <a:p>
            <a:r>
              <a:rPr lang="en-US" sz="1100" dirty="0">
                <a:latin typeface="Malgun Gothic"/>
                <a:ea typeface="Malgun Gothic"/>
              </a:rPr>
              <a:t>[11] </a:t>
            </a:r>
            <a:r>
              <a:rPr lang="en-US" sz="1100" dirty="0">
                <a:ea typeface="+mn-lt"/>
                <a:cs typeface="+mn-lt"/>
              </a:rPr>
              <a:t>50V 1uF</a:t>
            </a:r>
            <a:r>
              <a:rPr lang="en-US" sz="1100" dirty="0">
                <a:latin typeface="Malgun Gothic"/>
                <a:ea typeface="Malgun Gothic"/>
              </a:rPr>
              <a:t>, [Online], Available : </a:t>
            </a:r>
            <a:r>
              <a:rPr lang="en-US" sz="1100" dirty="0">
                <a:ea typeface="+mn-lt"/>
                <a:cs typeface="+mn-lt"/>
              </a:rPr>
              <a:t>http://www.devicemart.co.kr/goods/view?no=1315</a:t>
            </a:r>
            <a:endParaRPr lang="ko-KR" alt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Malgun Gothic"/>
                <a:ea typeface="Malgun Gothic"/>
              </a:rPr>
              <a:t>[Accessed: 9 - June- 2019]</a:t>
            </a:r>
          </a:p>
          <a:p>
            <a:r>
              <a:rPr lang="en-US" sz="1100" dirty="0">
                <a:latin typeface="Malgun Gothic"/>
                <a:ea typeface="Malgun Gothic"/>
              </a:rPr>
              <a:t>[12] 50V 0.1uF[, [Online], Available : </a:t>
            </a:r>
            <a:r>
              <a:rPr lang="en-US" sz="1100" dirty="0">
                <a:ea typeface="+mn-lt"/>
                <a:cs typeface="+mn-lt"/>
              </a:rPr>
              <a:t>http://www.devicemart.co.kr/goods/view?no=1343</a:t>
            </a:r>
            <a:endParaRPr lang="ko-KR" alt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Malgun Gothic"/>
                <a:ea typeface="Malgun Gothic"/>
              </a:rPr>
              <a:t>[Accessed: 9 - June- 2019]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연구결과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신뢰할 수 있는 데이터 수집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고성능 압력센서 선택</a:t>
            </a:r>
            <a:r>
              <a:rPr lang="en-US" altLang="ko-KR" dirty="0">
                <a:ea typeface="맑은 고딕"/>
              </a:rPr>
              <a:t>(</a:t>
            </a:r>
            <a:r>
              <a:rPr lang="en-US" altLang="ko-KR" dirty="0"/>
              <a:t>1mbar resolution)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아날로그 게이지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디지털 게이지와 값 비교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수심 </a:t>
            </a:r>
            <a:r>
              <a:rPr lang="en-US" altLang="ko-KR" dirty="0">
                <a:ea typeface="맑은 고딕"/>
              </a:rPr>
              <a:t>5m </a:t>
            </a:r>
            <a:r>
              <a:rPr lang="ko-KR" altLang="en-US" dirty="0" err="1">
                <a:ea typeface="맑은 고딕"/>
              </a:rPr>
              <a:t>잠수풀</a:t>
            </a:r>
            <a:r>
              <a:rPr lang="ko-KR" altLang="en-US" dirty="0">
                <a:ea typeface="맑은 고딕"/>
              </a:rPr>
              <a:t> 실사용 테스트 실시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59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압력용기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펌프로 </a:t>
            </a:r>
            <a:r>
              <a:rPr lang="ko-KR" altLang="en-US" sz="2000" dirty="0" err="1">
                <a:ea typeface="맑은 고딕"/>
              </a:rPr>
              <a:t>락엔락에</a:t>
            </a:r>
            <a:r>
              <a:rPr lang="ko-KR" altLang="en-US" sz="2000" dirty="0">
                <a:ea typeface="맑은 고딕"/>
              </a:rPr>
              <a:t> 압력을 가하는 테스트</a:t>
            </a:r>
            <a:endParaRPr lang="en-US" altLang="ko-KR" sz="2000" dirty="0">
              <a:ea typeface="맑은 고딕"/>
            </a:endParaRPr>
          </a:p>
          <a:p>
            <a:r>
              <a:rPr lang="en-US" altLang="ko-KR" sz="2000" dirty="0">
                <a:ea typeface="맑은 고딕"/>
              </a:rPr>
              <a:t>0 ~ 2bar</a:t>
            </a:r>
            <a:r>
              <a:rPr lang="ko-KR" altLang="en-US" sz="2000" dirty="0">
                <a:ea typeface="맑은 고딕"/>
              </a:rPr>
              <a:t> 압력 테스트</a:t>
            </a:r>
            <a:endParaRPr lang="en-US" altLang="ko-KR" sz="2000" dirty="0">
              <a:ea typeface="맑은 고딕"/>
            </a:endParaRPr>
          </a:p>
          <a:p>
            <a:r>
              <a:rPr lang="en-US" altLang="ko-KR" sz="2000" dirty="0"/>
              <a:t>0 ~ 20m </a:t>
            </a:r>
            <a:r>
              <a:rPr lang="ko-KR" altLang="en-US" sz="2000" dirty="0"/>
              <a:t>수심과 동일한 압력</a:t>
            </a:r>
            <a:endParaRPr lang="en-US" altLang="ko-KR" sz="2000" dirty="0"/>
          </a:p>
          <a:p>
            <a:r>
              <a:rPr lang="ko-KR" altLang="en-US" sz="2000" dirty="0">
                <a:ea typeface="맑은 고딕"/>
              </a:rPr>
              <a:t>실제 </a:t>
            </a:r>
            <a:r>
              <a:rPr lang="ko-KR" altLang="en-US" sz="2000" dirty="0" err="1">
                <a:ea typeface="맑은 고딕"/>
              </a:rPr>
              <a:t>다이브</a:t>
            </a:r>
            <a:r>
              <a:rPr lang="ko-KR" altLang="en-US" sz="2000" dirty="0">
                <a:ea typeface="맑은 고딕"/>
              </a:rPr>
              <a:t> 컴퓨터와 값을 비교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42878-86AD-4941-8B22-84D5CBCE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20" y="2966635"/>
            <a:ext cx="3119219" cy="3292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68A751-3E0E-49EA-B0ED-724F8C009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4"/>
          <a:stretch/>
        </p:blipFill>
        <p:spPr>
          <a:xfrm rot="5400000">
            <a:off x="4706001" y="3053396"/>
            <a:ext cx="3292743" cy="31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41E3-1FEF-4E6C-96DA-C3D0DFDC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5105C-040D-4345-9F02-FE193F1E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6752"/>
            <a:ext cx="8229600" cy="51346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개요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제품 형태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기능 상세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구동 시나리오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회로도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연구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테스트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문제점 및 조치내용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309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압력용기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82CD19-2310-47B8-88D5-0CBA64F40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2" y="2185291"/>
            <a:ext cx="4256567" cy="2387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CDB63D-F28B-488E-88B2-16F0C9FA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1" y="2185291"/>
            <a:ext cx="4256568" cy="2387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1F138-A65E-4594-B96E-A2DB05D2C91A}"/>
              </a:ext>
            </a:extLst>
          </p:cNvPr>
          <p:cNvSpPr txBox="1"/>
          <p:nvPr/>
        </p:nvSpPr>
        <p:spPr>
          <a:xfrm>
            <a:off x="949840" y="4669393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측정값 </a:t>
            </a:r>
            <a:r>
              <a:rPr lang="en-US" altLang="ko-KR" dirty="0"/>
              <a:t>: 1.9m</a:t>
            </a:r>
            <a:br>
              <a:rPr lang="en-US" altLang="ko-KR" dirty="0"/>
            </a:br>
            <a:r>
              <a:rPr lang="ko-KR" altLang="en-US" dirty="0" err="1"/>
              <a:t>다이브</a:t>
            </a:r>
            <a:r>
              <a:rPr lang="ko-KR" altLang="en-US" dirty="0"/>
              <a:t> 컴퓨터 </a:t>
            </a:r>
            <a:r>
              <a:rPr lang="en-US" altLang="ko-KR" dirty="0"/>
              <a:t>: 2.0m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91F4A-141B-4693-B676-E694D80BCD2E}"/>
              </a:ext>
            </a:extLst>
          </p:cNvPr>
          <p:cNvSpPr txBox="1"/>
          <p:nvPr/>
        </p:nvSpPr>
        <p:spPr>
          <a:xfrm>
            <a:off x="5429697" y="4725521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측정값 </a:t>
            </a:r>
            <a:r>
              <a:rPr lang="en-US" altLang="ko-KR" dirty="0"/>
              <a:t>: 12.2m</a:t>
            </a:r>
            <a:br>
              <a:rPr lang="en-US" altLang="ko-KR" dirty="0"/>
            </a:br>
            <a:r>
              <a:rPr lang="ko-KR" altLang="en-US" dirty="0" err="1"/>
              <a:t>다이브</a:t>
            </a:r>
            <a:r>
              <a:rPr lang="ko-KR" altLang="en-US" dirty="0"/>
              <a:t> 컴퓨터 </a:t>
            </a:r>
            <a:r>
              <a:rPr lang="en-US" altLang="ko-KR" dirty="0"/>
              <a:t>: 12.3m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7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잠수풀</a:t>
            </a:r>
            <a:r>
              <a:rPr lang="ko-KR" altLang="en-US" dirty="0">
                <a:ea typeface="맑은 고딕"/>
              </a:rPr>
              <a:t>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ea typeface="맑은 고딕"/>
              </a:rPr>
              <a:t>잠수풀</a:t>
            </a:r>
            <a:r>
              <a:rPr lang="ko-KR" altLang="en-US" dirty="0">
                <a:ea typeface="맑은 고딕"/>
              </a:rPr>
              <a:t> 실사용 테스트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0 ~ 5m</a:t>
            </a:r>
            <a:r>
              <a:rPr lang="ko-KR" altLang="en-US" dirty="0">
                <a:ea typeface="맑은 고딕"/>
              </a:rPr>
              <a:t> 수심 테스트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실제 </a:t>
            </a:r>
            <a:r>
              <a:rPr lang="ko-KR" altLang="en-US" dirty="0" err="1">
                <a:ea typeface="맑은 고딕"/>
              </a:rPr>
              <a:t>다이브</a:t>
            </a:r>
            <a:r>
              <a:rPr lang="ko-KR" altLang="en-US" dirty="0">
                <a:ea typeface="맑은 고딕"/>
              </a:rPr>
              <a:t> 컴퓨터와 값을 비교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FA511-72AF-4BA0-A2D0-406515DE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92" y="3208946"/>
            <a:ext cx="3460452" cy="2974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AC876B-97CC-4D87-966D-FCD6CA3B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08946"/>
            <a:ext cx="3688162" cy="29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711" y="65609"/>
            <a:ext cx="8229600" cy="634082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잠수풀</a:t>
            </a:r>
            <a:r>
              <a:rPr lang="ko-KR" altLang="en-US" dirty="0">
                <a:ea typeface="맑은 고딕"/>
              </a:rPr>
              <a:t>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4" name="잠수풀 동영상">
            <a:hlinkClick r:id="" action="ppaction://media"/>
            <a:extLst>
              <a:ext uri="{FF2B5EF4-FFF2-40B4-BE49-F238E27FC236}">
                <a16:creationId xmlns:a16="http://schemas.microsoft.com/office/drawing/2014/main" id="{D84863F4-68DC-497B-A4CF-2A0B71C3EF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40" y="1075559"/>
            <a:ext cx="9144000" cy="51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문제점 및 조치내용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5B375A2-83C4-4320-8901-3D53F7F66B6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시중 </a:t>
            </a:r>
            <a:r>
              <a:rPr lang="ko-KR" altLang="en-US" dirty="0" err="1">
                <a:ea typeface="맑은 고딕"/>
              </a:rPr>
              <a:t>다이브</a:t>
            </a:r>
            <a:r>
              <a:rPr lang="ko-KR" altLang="en-US" dirty="0">
                <a:ea typeface="맑은 고딕"/>
              </a:rPr>
              <a:t> 컴퓨터의 측정값 보다 항상 </a:t>
            </a:r>
            <a:r>
              <a:rPr lang="en-US" altLang="ko-KR" dirty="0">
                <a:ea typeface="맑은 고딕"/>
              </a:rPr>
              <a:t>10~30cm </a:t>
            </a:r>
            <a:r>
              <a:rPr lang="ko-KR" altLang="en-US" dirty="0">
                <a:ea typeface="맑은 고딕"/>
              </a:rPr>
              <a:t>작은 결과를 얻음</a:t>
            </a:r>
            <a:r>
              <a:rPr lang="en-US" altLang="ko-KR" dirty="0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스쿠버 자세와 손목의 위치를 고려한 계산 값일 수도 있다는 추측</a:t>
            </a:r>
            <a:r>
              <a:rPr lang="en-US" altLang="ko-KR" dirty="0">
                <a:ea typeface="맑은 고딕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이처럼 약 </a:t>
            </a:r>
            <a:r>
              <a:rPr lang="en-US" altLang="ko-KR" dirty="0">
                <a:ea typeface="맑은 고딕"/>
              </a:rPr>
              <a:t>20cm </a:t>
            </a:r>
            <a:r>
              <a:rPr lang="ko-KR" altLang="en-US" dirty="0">
                <a:ea typeface="맑은 고딕"/>
              </a:rPr>
              <a:t>정도를 더하여 수심으로 보여줌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12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43B0D-FD7A-4B83-B5EC-C4A00835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AF121-2397-42CF-B4F8-7E9C93AA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ko-KR" dirty="0">
                <a:ea typeface="+mn-lt"/>
                <a:cs typeface="+mn-lt"/>
              </a:rPr>
              <a:t>[</a:t>
            </a:r>
            <a:r>
              <a:rPr lang="en-US" altLang="ko-KR" dirty="0">
                <a:ea typeface="+mn-lt"/>
                <a:cs typeface="+mn-lt"/>
              </a:rPr>
              <a:t>1</a:t>
            </a:r>
            <a:r>
              <a:rPr lang="ko-KR" altLang="ko-KR" dirty="0">
                <a:ea typeface="+mn-lt"/>
                <a:cs typeface="+mn-lt"/>
              </a:rPr>
              <a:t>] Texas Instruments, “MSP430FR599x, MSP430FR596x </a:t>
            </a:r>
            <a:r>
              <a:rPr lang="ko-KR" altLang="ko-KR" dirty="0" err="1">
                <a:ea typeface="+mn-lt"/>
                <a:cs typeface="+mn-lt"/>
              </a:rPr>
              <a:t>Mixed-Signal</a:t>
            </a:r>
            <a:r>
              <a:rPr lang="ko-KR" altLang="ko-KR" dirty="0">
                <a:ea typeface="+mn-lt"/>
                <a:cs typeface="+mn-lt"/>
              </a:rPr>
              <a:t> </a:t>
            </a:r>
            <a:r>
              <a:rPr lang="ko-KR" altLang="ko-KR" dirty="0" err="1">
                <a:ea typeface="+mn-lt"/>
                <a:cs typeface="+mn-lt"/>
              </a:rPr>
              <a:t>Microcontrollers</a:t>
            </a:r>
            <a:r>
              <a:rPr lang="ko-KR" altLang="ko-KR" dirty="0">
                <a:ea typeface="+mn-lt"/>
                <a:cs typeface="+mn-lt"/>
              </a:rPr>
              <a:t>” </a:t>
            </a:r>
            <a:r>
              <a:rPr lang="ko-KR" altLang="ko-KR" dirty="0" err="1">
                <a:ea typeface="+mn-lt"/>
                <a:cs typeface="+mn-lt"/>
              </a:rPr>
              <a:t>datasheet</a:t>
            </a:r>
            <a:r>
              <a:rPr lang="ko-KR" altLang="ko-KR" dirty="0">
                <a:ea typeface="+mn-lt"/>
                <a:cs typeface="+mn-lt"/>
              </a:rPr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ko-KR" dirty="0" err="1">
                <a:ea typeface="+mn-lt"/>
                <a:cs typeface="+mn-lt"/>
              </a:rPr>
              <a:t>Mar</a:t>
            </a:r>
            <a:r>
              <a:rPr lang="ko-KR" altLang="ko-KR" dirty="0">
                <a:ea typeface="+mn-lt"/>
                <a:cs typeface="+mn-lt"/>
              </a:rPr>
              <a:t>. 2016 [</a:t>
            </a:r>
            <a:r>
              <a:rPr lang="ko-KR" altLang="ko-KR" dirty="0" err="1">
                <a:ea typeface="+mn-lt"/>
                <a:cs typeface="+mn-lt"/>
              </a:rPr>
              <a:t>Revised</a:t>
            </a:r>
            <a:r>
              <a:rPr lang="ko-KR" altLang="ko-KR" dirty="0">
                <a:ea typeface="+mn-lt"/>
                <a:cs typeface="+mn-lt"/>
              </a:rPr>
              <a:t> </a:t>
            </a:r>
            <a:r>
              <a:rPr lang="ko-KR" altLang="ko-KR" dirty="0" err="1">
                <a:ea typeface="+mn-lt"/>
                <a:cs typeface="+mn-lt"/>
              </a:rPr>
              <a:t>Aug</a:t>
            </a:r>
            <a:r>
              <a:rPr lang="ko-KR" altLang="ko-KR" dirty="0">
                <a:ea typeface="+mn-lt"/>
                <a:cs typeface="+mn-lt"/>
              </a:rPr>
              <a:t>. 2018]</a:t>
            </a:r>
            <a:endParaRPr lang="ko-KR" altLang="ko-KR" dirty="0">
              <a:ea typeface="맑은 고딕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[</a:t>
            </a:r>
            <a:r>
              <a:rPr lang="en-US" altLang="ko-KR" dirty="0">
                <a:latin typeface="Malgun Gothic"/>
                <a:ea typeface="+mn-lt"/>
              </a:rPr>
              <a:t>2</a:t>
            </a:r>
            <a:r>
              <a:rPr lang="en-US" altLang="ko-KR" dirty="0">
                <a:latin typeface="Malgun Gothic"/>
                <a:ea typeface="Malgun Gothic"/>
              </a:rPr>
              <a:t>]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TE connectivity,</a:t>
            </a:r>
            <a:r>
              <a:rPr lang="ko-KR" altLang="en-US" dirty="0">
                <a:latin typeface="Malgun Gothic"/>
                <a:ea typeface="Malgun Gothic"/>
              </a:rPr>
              <a:t> “</a:t>
            </a:r>
            <a:r>
              <a:rPr lang="ko-KR" altLang="ko-KR" dirty="0">
                <a:latin typeface="Malgun Gothic"/>
                <a:ea typeface="Malgun Gothic"/>
              </a:rPr>
              <a:t>MS5803-BA</a:t>
            </a:r>
            <a:r>
              <a:rPr lang="ko-KR" altLang="en-US" dirty="0">
                <a:latin typeface="Malgun Gothic"/>
                <a:ea typeface="Malgun Gothic"/>
              </a:rPr>
              <a:t>” </a:t>
            </a:r>
            <a:r>
              <a:rPr lang="en-US" altLang="ko-KR" dirty="0">
                <a:latin typeface="Malgun Gothic"/>
                <a:ea typeface="Malgun Gothic"/>
              </a:rPr>
              <a:t>datasheet,</a:t>
            </a:r>
            <a:endParaRPr lang="ko-KR" altLang="en-US" dirty="0">
              <a:ea typeface="+mn-lt"/>
              <a:cs typeface="+mn-lt"/>
            </a:endParaRPr>
          </a:p>
          <a:p>
            <a:r>
              <a:rPr lang="en-US" altLang="ko-KR" dirty="0">
                <a:latin typeface="Malgun Gothic"/>
                <a:ea typeface="Malgun Gothic"/>
              </a:rPr>
              <a:t>[3]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ea typeface="+mn-lt"/>
                <a:cs typeface="+mn-lt"/>
              </a:rPr>
              <a:t>Newhaven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Display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,</a:t>
            </a:r>
            <a:r>
              <a:rPr lang="ko-KR" altLang="en-US" dirty="0">
                <a:latin typeface="Malgun Gothic"/>
                <a:ea typeface="Malgun Gothic"/>
              </a:rPr>
              <a:t> “</a:t>
            </a:r>
            <a:r>
              <a:rPr lang="ko-KR" altLang="ko-KR" dirty="0">
                <a:ea typeface="+mn-lt"/>
                <a:cs typeface="+mn-lt"/>
              </a:rPr>
              <a:t>NHD-C0216CiZ-FSW-FBW-3V3</a:t>
            </a:r>
            <a:r>
              <a:rPr lang="ko-KR" altLang="en-US" dirty="0">
                <a:latin typeface="Malgun Gothic"/>
                <a:ea typeface="Malgun Gothic"/>
              </a:rPr>
              <a:t>” </a:t>
            </a:r>
            <a:r>
              <a:rPr lang="en-US" altLang="ko-KR" dirty="0">
                <a:latin typeface="Malgun Gothic"/>
                <a:ea typeface="Malgun Gothic"/>
              </a:rPr>
              <a:t>datasheet,</a:t>
            </a:r>
          </a:p>
          <a:p>
            <a:r>
              <a:rPr lang="en-US" altLang="ko-KR" dirty="0">
                <a:ea typeface="맑은 고딕"/>
                <a:cs typeface="+mn-lt"/>
              </a:rPr>
              <a:t>[4</a:t>
            </a:r>
            <a:r>
              <a:rPr lang="en-US" altLang="ko-KR" dirty="0">
                <a:ea typeface="+mn-lt"/>
                <a:cs typeface="+mn-lt"/>
              </a:rPr>
              <a:t>] </a:t>
            </a:r>
            <a:r>
              <a:rPr lang="en-US" altLang="ko-KR" dirty="0"/>
              <a:t>LR6-2BP(AA 1.5V),</a:t>
            </a:r>
            <a:r>
              <a:rPr lang="en-US" altLang="ko-KR" dirty="0">
                <a:ea typeface="+mn-lt"/>
                <a:cs typeface="+mn-lt"/>
              </a:rPr>
              <a:t> [Online], Available : https://eleparts.co.kr/goods/view?no=517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[Accessed: 9 - June- 2019]</a:t>
            </a:r>
          </a:p>
          <a:p>
            <a:r>
              <a:rPr lang="en-US" altLang="ko-KR" dirty="0">
                <a:ea typeface="맑은 고딕"/>
              </a:rPr>
              <a:t>[5] msp430fr5994, [Online], Available : https://www.digikey.kr/product-detail/ko/texas-instruments/MSP430FR5994IPMR/296-45560-2-ND/6826913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[Accessed: 9 - June- 2019]</a:t>
            </a:r>
            <a:endParaRPr lang="en-US" altLang="ko-KR" dirty="0"/>
          </a:p>
          <a:p>
            <a:r>
              <a:rPr lang="en-US" altLang="ko-KR" dirty="0">
                <a:ea typeface="맑은 고딕"/>
              </a:rPr>
              <a:t>[6] MS5803-14BA, [Online], Available : https://www.digikey.kr/products/ko/sensors-transducers/pressure-sensors-transducers/512?k=MS5803-14BA [Accessed: 9 - June- 2019]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69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07C93-FF06-41E3-BE1F-D562E299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2A980-3C28-43FD-B5DF-366A480F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[7] NHD-C0216CiZ-FSW-FBW-3V3, [Online], Available : https://www.digikey.kr/products/ko?keywords=NHD-C0216CiZ-FSW-FBW-3V3 [Accessed: 9 - June- 2019]</a:t>
            </a:r>
          </a:p>
          <a:p>
            <a:r>
              <a:rPr lang="en-US" altLang="ko-KR" dirty="0">
                <a:latin typeface="Malgun Gothic"/>
                <a:ea typeface="Malgun Gothic"/>
              </a:rPr>
              <a:t>[8] </a:t>
            </a:r>
            <a:r>
              <a:rPr lang="en-US" altLang="ko-KR" dirty="0">
                <a:ea typeface="+mn-lt"/>
                <a:cs typeface="+mn-lt"/>
              </a:rPr>
              <a:t>[ GA2 ] 80 x 80 </a:t>
            </a:r>
            <a:r>
              <a:rPr lang="ko-KR" altLang="en-US" dirty="0">
                <a:ea typeface="+mn-lt"/>
                <a:cs typeface="+mn-lt"/>
              </a:rPr>
              <a:t>사각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만능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기판</a:t>
            </a:r>
            <a:r>
              <a:rPr lang="en-US" altLang="ko-KR" dirty="0">
                <a:latin typeface="Malgun Gothic"/>
                <a:ea typeface="Malgun Gothic"/>
              </a:rPr>
              <a:t>, [Online], Available : </a:t>
            </a:r>
            <a:r>
              <a:rPr lang="en-US" altLang="ko-KR" dirty="0">
                <a:ea typeface="+mn-lt"/>
                <a:cs typeface="+mn-lt"/>
              </a:rPr>
              <a:t>http://www.devicemart.co.kr/goods/view?no=24848 </a:t>
            </a:r>
            <a:r>
              <a:rPr lang="en-US" altLang="ko-KR" dirty="0">
                <a:latin typeface="Malgun Gothic"/>
                <a:ea typeface="Malgun Gothic"/>
              </a:rPr>
              <a:t>[Accessed: 9 - June- 2019]</a:t>
            </a:r>
            <a:endParaRPr lang="en-US" altLang="ko-KR" dirty="0"/>
          </a:p>
          <a:p>
            <a:r>
              <a:rPr lang="en-US" altLang="ko-KR" dirty="0">
                <a:latin typeface="Malgun Gothic"/>
                <a:ea typeface="Malgun Gothic"/>
              </a:rPr>
              <a:t>[9] </a:t>
            </a:r>
            <a:r>
              <a:rPr lang="en-US" altLang="ko-KR" dirty="0">
                <a:ea typeface="+mn-lt"/>
                <a:cs typeface="+mn-lt"/>
              </a:rPr>
              <a:t>SM-1205C</a:t>
            </a:r>
            <a:r>
              <a:rPr lang="en-US" altLang="ko-KR" dirty="0">
                <a:latin typeface="Malgun Gothic"/>
                <a:ea typeface="Malgun Gothic"/>
              </a:rPr>
              <a:t>, [Online], Available : </a:t>
            </a:r>
            <a:r>
              <a:rPr lang="en-US" altLang="ko-KR" dirty="0">
                <a:ea typeface="+mn-lt"/>
                <a:cs typeface="+mn-lt"/>
              </a:rPr>
              <a:t>http://www.devicemart.co.kr/goods/view?no=2736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[Accessed: 9 - June- 2019]</a:t>
            </a:r>
          </a:p>
          <a:p>
            <a:r>
              <a:rPr lang="en-US" altLang="ko-KR" dirty="0">
                <a:latin typeface="Malgun Gothic"/>
                <a:ea typeface="Malgun Gothic"/>
              </a:rPr>
              <a:t>[10] </a:t>
            </a:r>
            <a:r>
              <a:rPr lang="en-US" altLang="ko-KR" dirty="0">
                <a:ea typeface="+mn-lt"/>
                <a:cs typeface="+mn-lt"/>
              </a:rPr>
              <a:t>ITS-1105-5mm</a:t>
            </a:r>
            <a:r>
              <a:rPr lang="en-US" altLang="ko-KR" dirty="0">
                <a:latin typeface="Malgun Gothic"/>
                <a:ea typeface="Malgun Gothic"/>
              </a:rPr>
              <a:t>, [Online], Available : </a:t>
            </a:r>
            <a:r>
              <a:rPr lang="en-US" altLang="ko-KR" dirty="0">
                <a:ea typeface="+mn-lt"/>
                <a:cs typeface="+mn-lt"/>
              </a:rPr>
              <a:t>http://www.devicemart.co.kr/goods/view?no=34555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[Accessed: 9 - June- 2019]</a:t>
            </a:r>
            <a:endParaRPr lang="en-US" altLang="ko-KR" dirty="0"/>
          </a:p>
          <a:p>
            <a:r>
              <a:rPr lang="en-US" altLang="ko-KR" dirty="0">
                <a:latin typeface="Malgun Gothic"/>
                <a:ea typeface="Malgun Gothic"/>
              </a:rPr>
              <a:t>[11] </a:t>
            </a:r>
            <a:r>
              <a:rPr lang="en-US" altLang="ko-KR" dirty="0">
                <a:ea typeface="+mn-lt"/>
                <a:cs typeface="+mn-lt"/>
              </a:rPr>
              <a:t>50V 1uF</a:t>
            </a:r>
            <a:r>
              <a:rPr lang="en-US" altLang="ko-KR" dirty="0">
                <a:latin typeface="Malgun Gothic"/>
                <a:ea typeface="Malgun Gothic"/>
              </a:rPr>
              <a:t>, [Online], Available : </a:t>
            </a:r>
            <a:r>
              <a:rPr lang="en-US" altLang="ko-KR" dirty="0">
                <a:ea typeface="+mn-lt"/>
                <a:cs typeface="+mn-lt"/>
              </a:rPr>
              <a:t>http://www.devicemart.co.kr/goods/view?no=1315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[Accessed: 9 - June- 2019]</a:t>
            </a:r>
          </a:p>
          <a:p>
            <a:r>
              <a:rPr lang="en-US" altLang="ko-KR" dirty="0">
                <a:latin typeface="Malgun Gothic"/>
                <a:ea typeface="Malgun Gothic"/>
              </a:rPr>
              <a:t>[12] 50V 0.1uF[, [Online], Available : </a:t>
            </a:r>
            <a:r>
              <a:rPr lang="en-US" altLang="ko-KR" dirty="0">
                <a:ea typeface="+mn-lt"/>
                <a:cs typeface="+mn-lt"/>
              </a:rPr>
              <a:t>http://www.devicemart.co.kr/goods/view?no=1343 </a:t>
            </a:r>
            <a:r>
              <a:rPr lang="en-US" altLang="ko-KR" dirty="0">
                <a:latin typeface="Malgun Gothic"/>
                <a:ea typeface="Malgun Gothic"/>
              </a:rPr>
              <a:t>[Accessed: 9 - June- 2019]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2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8209F-F357-4BDB-9E87-34BCFF5E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21290"/>
            <a:ext cx="8229600" cy="634082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임현호</a:t>
            </a:r>
            <a:r>
              <a:rPr lang="en-US" altLang="ko-KR" dirty="0"/>
              <a:t>, </a:t>
            </a:r>
            <a:r>
              <a:rPr lang="ko-KR" altLang="en-US" dirty="0" err="1"/>
              <a:t>최형인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4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41E3-1FEF-4E6C-96DA-C3D0DFDC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5105C-040D-4345-9F02-FE193F1E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6752"/>
            <a:ext cx="8229600" cy="5134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초저가 </a:t>
            </a:r>
            <a:r>
              <a:rPr lang="ko-KR" altLang="en-US" dirty="0" err="1"/>
              <a:t>다이브</a:t>
            </a:r>
            <a:r>
              <a:rPr lang="ko-KR" altLang="en-US" dirty="0"/>
              <a:t> 컴퓨터 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목표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가능한 저가로 </a:t>
            </a:r>
            <a:r>
              <a:rPr lang="ko-KR" altLang="en-US" dirty="0" err="1"/>
              <a:t>다이브</a:t>
            </a:r>
            <a:r>
              <a:rPr lang="ko-KR" altLang="en-US" dirty="0"/>
              <a:t> 컴퓨터를 개발한다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기존 컴퓨터와 비슷한 성능을 구현한다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사용할 수 있게 구현한다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124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93D930-4797-4921-B475-F1B78272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66" y="912600"/>
            <a:ext cx="4612596" cy="55351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273"/>
            <a:ext cx="8229600" cy="634082"/>
          </a:xfrm>
        </p:spPr>
        <p:txBody>
          <a:bodyPr/>
          <a:lstStyle/>
          <a:p>
            <a:r>
              <a:rPr lang="ko-KR" altLang="en-US" dirty="0"/>
              <a:t>제품 형태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C727A1-C6C7-4979-B9F8-917610B38DF7}"/>
              </a:ext>
            </a:extLst>
          </p:cNvPr>
          <p:cNvSpPr/>
          <p:nvPr/>
        </p:nvSpPr>
        <p:spPr>
          <a:xfrm>
            <a:off x="2463282" y="1810139"/>
            <a:ext cx="438538" cy="9797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3E30D3-CDC7-4A18-B886-CAE37ECC5A7F}"/>
              </a:ext>
            </a:extLst>
          </p:cNvPr>
          <p:cNvSpPr/>
          <p:nvPr/>
        </p:nvSpPr>
        <p:spPr>
          <a:xfrm>
            <a:off x="5747658" y="1623527"/>
            <a:ext cx="503855" cy="11010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5BC57-A835-42BC-A3B0-C7727262B89D}"/>
              </a:ext>
            </a:extLst>
          </p:cNvPr>
          <p:cNvSpPr/>
          <p:nvPr/>
        </p:nvSpPr>
        <p:spPr>
          <a:xfrm>
            <a:off x="6036909" y="4450701"/>
            <a:ext cx="503855" cy="4789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FBE78-C9D5-4F48-A2A9-22BD305B2CAE}"/>
              </a:ext>
            </a:extLst>
          </p:cNvPr>
          <p:cNvSpPr/>
          <p:nvPr/>
        </p:nvSpPr>
        <p:spPr>
          <a:xfrm>
            <a:off x="4068145" y="4805265"/>
            <a:ext cx="615822" cy="671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B34EF-527D-4AA5-B77B-892A0677B723}"/>
              </a:ext>
            </a:extLst>
          </p:cNvPr>
          <p:cNvSpPr/>
          <p:nvPr/>
        </p:nvSpPr>
        <p:spPr>
          <a:xfrm>
            <a:off x="2901820" y="2805403"/>
            <a:ext cx="2780523" cy="979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9A2BD-5558-4521-9CBB-DBD0418B55E4}"/>
              </a:ext>
            </a:extLst>
          </p:cNvPr>
          <p:cNvSpPr/>
          <p:nvPr/>
        </p:nvSpPr>
        <p:spPr>
          <a:xfrm>
            <a:off x="3480319" y="950549"/>
            <a:ext cx="1642187" cy="1382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23423B5-1D5D-4F6B-9263-522D1D3B12E1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1604864" y="2299996"/>
            <a:ext cx="858419" cy="127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472FF2B-99F1-45B6-8671-10016587E17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251513" y="2167813"/>
            <a:ext cx="1149220" cy="622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A0C1E0B-F69E-4C59-AB43-31A1741C6A4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122506" y="821094"/>
            <a:ext cx="2278227" cy="820507"/>
          </a:xfrm>
          <a:prstGeom prst="bentConnector3">
            <a:avLst>
              <a:gd name="adj1" fmla="val 172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0F74A3-4B91-49F2-9FE7-606C4656962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40764" y="4690187"/>
            <a:ext cx="859969" cy="127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E288B2E-4C86-49CD-A8F8-7211D764C2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04865" y="5131835"/>
            <a:ext cx="2463280" cy="933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81F3082-A2BB-4BAB-B595-E7D7FEAFFE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04864" y="3295257"/>
            <a:ext cx="1296958" cy="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917BC61-BB09-4AB1-B574-A271848458F0}"/>
              </a:ext>
            </a:extLst>
          </p:cNvPr>
          <p:cNvSpPr txBox="1"/>
          <p:nvPr/>
        </p:nvSpPr>
        <p:spPr>
          <a:xfrm>
            <a:off x="388775" y="2137268"/>
            <a:ext cx="129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스위치</a:t>
            </a:r>
            <a:r>
              <a:rPr lang="en-US" altLang="ko-KR" sz="1600" dirty="0"/>
              <a:t> 1, 2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F1F08E-E1D5-4096-9927-56FAC58AB49F}"/>
              </a:ext>
            </a:extLst>
          </p:cNvPr>
          <p:cNvSpPr txBox="1"/>
          <p:nvPr/>
        </p:nvSpPr>
        <p:spPr>
          <a:xfrm>
            <a:off x="7462811" y="1984933"/>
            <a:ext cx="129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스위치</a:t>
            </a:r>
            <a:r>
              <a:rPr lang="en-US" altLang="ko-KR" sz="1600" dirty="0"/>
              <a:t> 3, 4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78438D-25F9-43C2-B781-323968C36A57}"/>
              </a:ext>
            </a:extLst>
          </p:cNvPr>
          <p:cNvSpPr txBox="1"/>
          <p:nvPr/>
        </p:nvSpPr>
        <p:spPr>
          <a:xfrm>
            <a:off x="7462812" y="642772"/>
            <a:ext cx="158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압력</a:t>
            </a:r>
            <a:r>
              <a:rPr lang="en-US" altLang="ko-KR" sz="1600" dirty="0"/>
              <a:t>/</a:t>
            </a:r>
            <a:r>
              <a:rPr lang="ko-KR" altLang="en-US" sz="1600" dirty="0"/>
              <a:t>온도 센서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2FC5BF-F409-4F5E-9748-71E558786325}"/>
              </a:ext>
            </a:extLst>
          </p:cNvPr>
          <p:cNvSpPr txBox="1"/>
          <p:nvPr/>
        </p:nvSpPr>
        <p:spPr>
          <a:xfrm>
            <a:off x="7453476" y="4524143"/>
            <a:ext cx="158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전원 스위치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0328B3-3F29-4CA6-8F8F-484ED5038540}"/>
              </a:ext>
            </a:extLst>
          </p:cNvPr>
          <p:cNvSpPr txBox="1"/>
          <p:nvPr/>
        </p:nvSpPr>
        <p:spPr>
          <a:xfrm>
            <a:off x="1035118" y="4971890"/>
            <a:ext cx="60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부저</a:t>
            </a:r>
            <a:endParaRPr lang="ko-KR" alt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B1838D-E406-4713-ABB2-F85F8794898B}"/>
              </a:ext>
            </a:extLst>
          </p:cNvPr>
          <p:cNvSpPr txBox="1"/>
          <p:nvPr/>
        </p:nvSpPr>
        <p:spPr>
          <a:xfrm>
            <a:off x="388775" y="3125980"/>
            <a:ext cx="1224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16 x 2 LCD</a:t>
            </a:r>
            <a:endParaRPr lang="ko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9195261-A0FC-4354-A865-D53FF4A8C7AD}"/>
              </a:ext>
            </a:extLst>
          </p:cNvPr>
          <p:cNvSpPr/>
          <p:nvPr/>
        </p:nvSpPr>
        <p:spPr>
          <a:xfrm>
            <a:off x="5868635" y="3053023"/>
            <a:ext cx="391719" cy="375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6DD7F54-C71D-42D8-9322-A8C5E792330D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260354" y="3241011"/>
            <a:ext cx="114037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A796408-4F3F-4DA4-99EF-B900211DAC44}"/>
              </a:ext>
            </a:extLst>
          </p:cNvPr>
          <p:cNvSpPr txBox="1"/>
          <p:nvPr/>
        </p:nvSpPr>
        <p:spPr>
          <a:xfrm>
            <a:off x="7447383" y="3053023"/>
            <a:ext cx="684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LED</a:t>
            </a:r>
            <a:endParaRPr lang="ko-KR" altLang="en-US" sz="16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448E3ED-7699-493E-BFA4-333608C7D787}"/>
              </a:ext>
            </a:extLst>
          </p:cNvPr>
          <p:cNvSpPr/>
          <p:nvPr/>
        </p:nvSpPr>
        <p:spPr>
          <a:xfrm>
            <a:off x="5393093" y="5467557"/>
            <a:ext cx="858419" cy="10954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6CB0ECD-3466-4743-B5DB-15EB946342EE}"/>
              </a:ext>
            </a:extLst>
          </p:cNvPr>
          <p:cNvCxnSpPr>
            <a:cxnSpLocks/>
          </p:cNvCxnSpPr>
          <p:nvPr/>
        </p:nvCxnSpPr>
        <p:spPr>
          <a:xfrm flipV="1">
            <a:off x="6232074" y="5999989"/>
            <a:ext cx="1168659" cy="286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5B23F7-2444-4A42-9A7B-5C1B7A27E1AF}"/>
              </a:ext>
            </a:extLst>
          </p:cNvPr>
          <p:cNvSpPr txBox="1"/>
          <p:nvPr/>
        </p:nvSpPr>
        <p:spPr>
          <a:xfrm>
            <a:off x="7453476" y="5838311"/>
            <a:ext cx="158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407466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기능 상세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15413"/>
            <a:ext cx="8229600" cy="51346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723366"/>
            <a:ext cx="8229600" cy="4332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ea typeface="맑은 고딕"/>
              </a:rPr>
              <a:t>I2C </a:t>
            </a:r>
            <a:r>
              <a:rPr lang="ko-KR" altLang="en-US" dirty="0">
                <a:ea typeface="맑은 고딕"/>
              </a:rPr>
              <a:t>통신 으로 압력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온도 실시간 측정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데이터 저장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조회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 기능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일정 깊이 이상이 되면 자동 측정 시작 및 종료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초마다 타이머 인터럽트 시 측정</a:t>
            </a:r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24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기능 상세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모든 스위치는 인터럽트로 처리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급상승 시 경고음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분당 </a:t>
            </a:r>
            <a:r>
              <a:rPr lang="en-US" altLang="ko-KR" dirty="0">
                <a:ea typeface="맑은 고딕"/>
              </a:rPr>
              <a:t>18m)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시계 기능 </a:t>
            </a:r>
            <a:r>
              <a:rPr lang="en-US" altLang="ko-KR" dirty="0">
                <a:ea typeface="맑은 고딕"/>
              </a:rPr>
              <a:t>(RTC Calendar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mode)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RTC </a:t>
            </a:r>
            <a:r>
              <a:rPr lang="ko-KR" altLang="en-US" dirty="0">
                <a:ea typeface="맑은 고딕"/>
              </a:rPr>
              <a:t>작동 가능한 저전력 사용</a:t>
            </a:r>
          </a:p>
        </p:txBody>
      </p:sp>
    </p:spTree>
    <p:extLst>
      <p:ext uri="{BB962C8B-B14F-4D97-AF65-F5344CB8AC3E}">
        <p14:creationId xmlns:p14="http://schemas.microsoft.com/office/powerpoint/2010/main" val="208271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구동 시나리오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lvl="1"/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F8351-C44E-45EF-91C3-471791395C56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134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DAA82B-6570-40CE-A8D0-1F5F87874DBB}"/>
              </a:ext>
            </a:extLst>
          </p:cNvPr>
          <p:cNvSpPr/>
          <p:nvPr/>
        </p:nvSpPr>
        <p:spPr>
          <a:xfrm>
            <a:off x="938928" y="1127279"/>
            <a:ext cx="1828092" cy="16569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기본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4E8F0E-111B-482E-9983-8B5CCECBE44F}"/>
              </a:ext>
            </a:extLst>
          </p:cNvPr>
          <p:cNvSpPr/>
          <p:nvPr/>
        </p:nvSpPr>
        <p:spPr>
          <a:xfrm>
            <a:off x="938926" y="4198689"/>
            <a:ext cx="1828094" cy="16569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196E17-7894-45AF-9F63-557D29BE1044}"/>
              </a:ext>
            </a:extLst>
          </p:cNvPr>
          <p:cNvSpPr/>
          <p:nvPr/>
        </p:nvSpPr>
        <p:spPr>
          <a:xfrm>
            <a:off x="6020862" y="1129815"/>
            <a:ext cx="1828092" cy="16518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측정 대기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833A97-A183-4E4C-827E-C5DBDA695CC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767020" y="1955737"/>
            <a:ext cx="325384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2">
            <a:extLst>
              <a:ext uri="{FF2B5EF4-FFF2-40B4-BE49-F238E27FC236}">
                <a16:creationId xmlns:a16="http://schemas.microsoft.com/office/drawing/2014/main" id="{6CFE881F-4698-49B4-AFAF-CC7709E240B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1145727" y="3491442"/>
            <a:ext cx="1414494" cy="1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996F44-B1CA-48B2-95AE-583438187E0C}"/>
              </a:ext>
            </a:extLst>
          </p:cNvPr>
          <p:cNvSpPr txBox="1"/>
          <p:nvPr/>
        </p:nvSpPr>
        <p:spPr>
          <a:xfrm>
            <a:off x="304800" y="2418049"/>
            <a:ext cx="69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24F25D-753D-4F09-A3BD-39817062496A}"/>
              </a:ext>
            </a:extLst>
          </p:cNvPr>
          <p:cNvSpPr txBox="1"/>
          <p:nvPr/>
        </p:nvSpPr>
        <p:spPr>
          <a:xfrm>
            <a:off x="46324" y="1142999"/>
            <a:ext cx="101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측정 대기 화면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5E7800-920E-489D-9813-913E9F027B0F}"/>
              </a:ext>
            </a:extLst>
          </p:cNvPr>
          <p:cNvSpPr txBox="1"/>
          <p:nvPr/>
        </p:nvSpPr>
        <p:spPr>
          <a:xfrm>
            <a:off x="5077269" y="1182193"/>
            <a:ext cx="9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기본화면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42AB81-0DAD-4ACC-A1F6-07B475A7F3B8}"/>
              </a:ext>
            </a:extLst>
          </p:cNvPr>
          <p:cNvSpPr txBox="1"/>
          <p:nvPr/>
        </p:nvSpPr>
        <p:spPr>
          <a:xfrm>
            <a:off x="5452292" y="2426779"/>
            <a:ext cx="62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703643-AEDB-4570-9E1A-55926AE78A9C}"/>
              </a:ext>
            </a:extLst>
          </p:cNvPr>
          <p:cNvSpPr txBox="1"/>
          <p:nvPr/>
        </p:nvSpPr>
        <p:spPr>
          <a:xfrm>
            <a:off x="2863793" y="1142999"/>
            <a:ext cx="9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로그화면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0A9FD-85F2-4D82-932B-A147147CFFAC}"/>
              </a:ext>
            </a:extLst>
          </p:cNvPr>
          <p:cNvSpPr txBox="1"/>
          <p:nvPr/>
        </p:nvSpPr>
        <p:spPr>
          <a:xfrm>
            <a:off x="2844670" y="4222422"/>
            <a:ext cx="94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기본화면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8FFDD0-550D-418F-88AF-462820C42CCC}"/>
              </a:ext>
            </a:extLst>
          </p:cNvPr>
          <p:cNvSpPr txBox="1"/>
          <p:nvPr/>
        </p:nvSpPr>
        <p:spPr>
          <a:xfrm>
            <a:off x="187637" y="5536929"/>
            <a:ext cx="85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다음 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90B67C-5347-4832-86EE-E8631BAEA4E3}"/>
              </a:ext>
            </a:extLst>
          </p:cNvPr>
          <p:cNvSpPr txBox="1"/>
          <p:nvPr/>
        </p:nvSpPr>
        <p:spPr>
          <a:xfrm>
            <a:off x="0" y="4233975"/>
            <a:ext cx="101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다음 로그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A435A8-3C63-4D3B-A88E-96DCAB008F7A}"/>
              </a:ext>
            </a:extLst>
          </p:cNvPr>
          <p:cNvSpPr txBox="1"/>
          <p:nvPr/>
        </p:nvSpPr>
        <p:spPr>
          <a:xfrm>
            <a:off x="2854000" y="5536928"/>
            <a:ext cx="105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로그 삭제</a:t>
            </a:r>
            <a:endParaRPr lang="ko-KR" altLang="en-US" sz="14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4B4A72-36EF-4A0A-9441-A7BB6BC3F1B6}"/>
              </a:ext>
            </a:extLst>
          </p:cNvPr>
          <p:cNvCxnSpPr>
            <a:cxnSpLocks/>
          </p:cNvCxnSpPr>
          <p:nvPr/>
        </p:nvCxnSpPr>
        <p:spPr>
          <a:xfrm>
            <a:off x="6343783" y="2796111"/>
            <a:ext cx="0" cy="14378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CEAD486-ACAA-4C54-A9E5-493F9A7247F8}"/>
              </a:ext>
            </a:extLst>
          </p:cNvPr>
          <p:cNvCxnSpPr>
            <a:cxnSpLocks/>
          </p:cNvCxnSpPr>
          <p:nvPr/>
        </p:nvCxnSpPr>
        <p:spPr>
          <a:xfrm flipV="1">
            <a:off x="7568002" y="2781659"/>
            <a:ext cx="0" cy="1440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9AB01FC-4CB8-44F9-8F26-9F528370EA48}"/>
                  </a:ext>
                </a:extLst>
              </p:cNvPr>
              <p:cNvSpPr txBox="1"/>
              <p:nvPr/>
            </p:nvSpPr>
            <p:spPr>
              <a:xfrm>
                <a:off x="5377397" y="3262857"/>
                <a:ext cx="1071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0.9 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9AB01FC-4CB8-44F9-8F26-9F528370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397" y="3262857"/>
                <a:ext cx="1071808" cy="369332"/>
              </a:xfrm>
              <a:prstGeom prst="rect">
                <a:avLst/>
              </a:prstGeom>
              <a:blipFill>
                <a:blip r:embed="rId2"/>
                <a:stretch>
                  <a:fillRect l="-454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EFC6954-70D0-43FE-92DD-9ED8514A39AA}"/>
                  </a:ext>
                </a:extLst>
              </p:cNvPr>
              <p:cNvSpPr txBox="1"/>
              <p:nvPr/>
            </p:nvSpPr>
            <p:spPr>
              <a:xfrm>
                <a:off x="7524276" y="3262857"/>
                <a:ext cx="1071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ko-KR" dirty="0"/>
                  <a:t> 0.3 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EFC6954-70D0-43FE-92DD-9ED8514A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76" y="3262857"/>
                <a:ext cx="1071808" cy="369332"/>
              </a:xfrm>
              <a:prstGeom prst="rect">
                <a:avLst/>
              </a:prstGeom>
              <a:blipFill>
                <a:blip r:embed="rId3"/>
                <a:stretch>
                  <a:fillRect t="-8197" r="-454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직사각형 81">
            <a:extLst>
              <a:ext uri="{FF2B5EF4-FFF2-40B4-BE49-F238E27FC236}">
                <a16:creationId xmlns:a16="http://schemas.microsoft.com/office/drawing/2014/main" id="{CC671D85-5815-435F-AA24-52BEC999B950}"/>
              </a:ext>
            </a:extLst>
          </p:cNvPr>
          <p:cNvSpPr/>
          <p:nvPr/>
        </p:nvSpPr>
        <p:spPr>
          <a:xfrm>
            <a:off x="6074220" y="4225845"/>
            <a:ext cx="1828092" cy="16518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측정 화면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90C2F2-7E15-4356-92F6-BB7176FF9C68}"/>
              </a:ext>
            </a:extLst>
          </p:cNvPr>
          <p:cNvSpPr txBox="1"/>
          <p:nvPr/>
        </p:nvSpPr>
        <p:spPr>
          <a:xfrm>
            <a:off x="6086554" y="4267088"/>
            <a:ext cx="54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시작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1C7552-6226-4A22-906D-45ADDA11569F}"/>
              </a:ext>
            </a:extLst>
          </p:cNvPr>
          <p:cNvSpPr txBox="1"/>
          <p:nvPr/>
        </p:nvSpPr>
        <p:spPr>
          <a:xfrm>
            <a:off x="7354802" y="4267088"/>
            <a:ext cx="54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326799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B1E58-8995-49D5-8E63-7DF748AC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89FB18-9F95-4783-A24A-187D88EE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9" y="901850"/>
            <a:ext cx="8881732" cy="59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C7537-B7DF-4AB5-BEF7-BB09C47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ko-KR" altLang="en-US" dirty="0"/>
              <a:t>회로도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EC62D-A0CF-4D8C-B694-EA07E69E1314}"/>
              </a:ext>
            </a:extLst>
          </p:cNvPr>
          <p:cNvSpPr txBox="1"/>
          <p:nvPr/>
        </p:nvSpPr>
        <p:spPr>
          <a:xfrm>
            <a:off x="942480" y="862065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1D943-EAB1-4F90-91F7-93709EDC8E1B}"/>
              </a:ext>
            </a:extLst>
          </p:cNvPr>
          <p:cNvSpPr txBox="1"/>
          <p:nvPr/>
        </p:nvSpPr>
        <p:spPr>
          <a:xfrm>
            <a:off x="7992147" y="1487789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354227-D789-45A0-A04E-F862F36A531E}"/>
              </a:ext>
            </a:extLst>
          </p:cNvPr>
          <p:cNvCxnSpPr/>
          <p:nvPr/>
        </p:nvCxnSpPr>
        <p:spPr>
          <a:xfrm flipV="1">
            <a:off x="1240623" y="1231397"/>
            <a:ext cx="0" cy="21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18F041F-000C-4280-88A2-1C5EE7A2744D}"/>
              </a:ext>
            </a:extLst>
          </p:cNvPr>
          <p:cNvCxnSpPr>
            <a:endCxn id="9" idx="1"/>
          </p:cNvCxnSpPr>
          <p:nvPr/>
        </p:nvCxnSpPr>
        <p:spPr>
          <a:xfrm>
            <a:off x="7557569" y="1672455"/>
            <a:ext cx="434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C2E587-BBC6-4915-8E2B-0795244EDA99}"/>
              </a:ext>
            </a:extLst>
          </p:cNvPr>
          <p:cNvSpPr txBox="1"/>
          <p:nvPr/>
        </p:nvSpPr>
        <p:spPr>
          <a:xfrm>
            <a:off x="7900389" y="4630277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AC5354-5CB2-4066-981E-74428D8D3FE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465811" y="4814943"/>
            <a:ext cx="434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293EE2-5221-4CB6-9EEA-1B5D28A505AE}"/>
              </a:ext>
            </a:extLst>
          </p:cNvPr>
          <p:cNvSpPr txBox="1"/>
          <p:nvPr/>
        </p:nvSpPr>
        <p:spPr>
          <a:xfrm>
            <a:off x="1091333" y="5697525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&lt;LCD&gt;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45170-71CA-44FE-A85D-EF46452483E5}"/>
              </a:ext>
            </a:extLst>
          </p:cNvPr>
          <p:cNvSpPr txBox="1"/>
          <p:nvPr/>
        </p:nvSpPr>
        <p:spPr>
          <a:xfrm>
            <a:off x="6020226" y="3737059"/>
            <a:ext cx="134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&lt;Sensor&gt;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53CAC5-1137-40A7-A449-8A7AB71ACC26}"/>
              </a:ext>
            </a:extLst>
          </p:cNvPr>
          <p:cNvSpPr txBox="1"/>
          <p:nvPr/>
        </p:nvSpPr>
        <p:spPr>
          <a:xfrm>
            <a:off x="6020227" y="5755537"/>
            <a:ext cx="134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&lt;Switch&gt;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E5402-A278-4843-90F8-7C626940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7" y="1455285"/>
            <a:ext cx="3334180" cy="41629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C433BD-6947-4989-8A7A-F6C94D51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24" y="1135416"/>
            <a:ext cx="2754645" cy="2560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DFAE0F-AB42-412B-825F-93F4194F9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03" y="4436421"/>
            <a:ext cx="2710008" cy="12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3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738</Words>
  <Application>Microsoft Office PowerPoint</Application>
  <PresentationFormat>화면 슬라이드 쇼(4:3)</PresentationFormat>
  <Paragraphs>374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HY견고딕</vt:lpstr>
      <vt:lpstr>Malgun Gothic</vt:lpstr>
      <vt:lpstr>Malgun Gothic</vt:lpstr>
      <vt:lpstr>Arial</vt:lpstr>
      <vt:lpstr>Cambria Math</vt:lpstr>
      <vt:lpstr>Office 테마</vt:lpstr>
      <vt:lpstr>초저가 다이브 컴퓨터</vt:lpstr>
      <vt:lpstr>목차</vt:lpstr>
      <vt:lpstr>개요</vt:lpstr>
      <vt:lpstr>제품 형태</vt:lpstr>
      <vt:lpstr>기능 상세</vt:lpstr>
      <vt:lpstr>기능 상세</vt:lpstr>
      <vt:lpstr>구동 시나리오</vt:lpstr>
      <vt:lpstr>회로도</vt:lpstr>
      <vt:lpstr>회로도</vt:lpstr>
      <vt:lpstr>기본 화면</vt:lpstr>
      <vt:lpstr>측정 대기 화면</vt:lpstr>
      <vt:lpstr>측정 화면</vt:lpstr>
      <vt:lpstr>로그 화면</vt:lpstr>
      <vt:lpstr>로그 화면</vt:lpstr>
      <vt:lpstr>전력 소모</vt:lpstr>
      <vt:lpstr>연구결과</vt:lpstr>
      <vt:lpstr>PowerPoint 프레젠테이션</vt:lpstr>
      <vt:lpstr>연구결과</vt:lpstr>
      <vt:lpstr>압력용기 테스트</vt:lpstr>
      <vt:lpstr>압력용기 테스트</vt:lpstr>
      <vt:lpstr>잠수풀 테스트</vt:lpstr>
      <vt:lpstr>잠수풀 테스트</vt:lpstr>
      <vt:lpstr>문제점 및 조치내용</vt:lpstr>
      <vt:lpstr>참고문헌</vt:lpstr>
      <vt:lpstr>참고문헌</vt:lpstr>
      <vt:lpstr>감사합니다.  임현호, 최형인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jhyun</dc:creator>
  <cp:lastModifiedBy>임 현호</cp:lastModifiedBy>
  <cp:revision>91</cp:revision>
  <dcterms:created xsi:type="dcterms:W3CDTF">2011-12-01T04:53:03Z</dcterms:created>
  <dcterms:modified xsi:type="dcterms:W3CDTF">2019-06-09T18:52:05Z</dcterms:modified>
</cp:coreProperties>
</file>